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0.41739130434782606</c:v>
                </c:pt>
                <c:pt idx="3">
                  <c:v>0.4246376811594203</c:v>
                </c:pt>
                <c:pt idx="4">
                  <c:v>0.47153284671532847</c:v>
                </c:pt>
                <c:pt idx="5">
                  <c:v>0.47883211678832116</c:v>
                </c:pt>
                <c:pt idx="6">
                  <c:v>0.5557230181952063</c:v>
                </c:pt>
                <c:pt idx="7">
                  <c:v>0.6768115942028986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Jack in the Box</c:v>
                </c:pt>
                <c:pt idx="4">
                  <c:v>Carl's Jr.</c:v>
                </c:pt>
                <c:pt idx="5">
                  <c:v>Wendy's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0.48773448773448774</c:v>
                </c:pt>
                <c:pt idx="4">
                  <c:v>0.5349854227405247</c:v>
                </c:pt>
                <c:pt idx="5">
                  <c:v>0.5385735080058224</c:v>
                </c:pt>
                <c:pt idx="6">
                  <c:v>0.6103315537838361</c:v>
                </c:pt>
                <c:pt idx="7">
                  <c:v>0.7307132459970888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0.47754137115839246</c:v>
                </c:pt>
                <c:pt idx="6">
                  <c:v>0.5369864655731007</c:v>
                </c:pt>
                <c:pt idx="7">
                  <c:v>0.6938775510204082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/>
                </c:pt>
                <c:pt idx="1">
                  <c:v>Ice Cream/Yogurt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0.089928058</c:v>
                </c:pt>
                <c:pt idx="2">
                  <c:v>0.341726619</c:v>
                </c:pt>
                <c:pt idx="3">
                  <c:v>0.568345324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0.602919708029197</c:v>
                </c:pt>
                <c:pt idx="6">
                  <c:v>0.6576275709323115</c:v>
                </c:pt>
                <c:pt idx="7">
                  <c:v>0.751453488372093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Carl's Jr.</c:v>
                </c:pt>
                <c:pt idx="5">
                  <c:v>Wendy's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0.39952718676122934</c:v>
                </c:pt>
                <c:pt idx="5">
                  <c:v>0.42494226327944573</c:v>
                </c:pt>
                <c:pt idx="6">
                  <c:v>0.4873708417667816</c:v>
                </c:pt>
                <c:pt idx="7">
                  <c:v>0.6323268206039077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Carl's Jr.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0.3996101364522417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0.4999984061843208</c:v>
                </c:pt>
                <c:pt idx="7">
                  <c:v>0.5783783783783784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Carl's Jr.</c:v>
                </c:pt>
                <c:pt idx="4">
                  <c:v>Taco Bell</c:v>
                </c:pt>
                <c:pt idx="5">
                  <c:v>Wendy's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0.36142857142857143</c:v>
                </c:pt>
                <c:pt idx="4">
                  <c:v>0.37</c:v>
                </c:pt>
                <c:pt idx="5">
                  <c:v>0.3871428571428571</c:v>
                </c:pt>
                <c:pt idx="6">
                  <c:v>0.48877176778400844</c:v>
                </c:pt>
                <c:pt idx="7">
                  <c:v>0.6914285714285714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In-N-Out 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In-N-Out Burger's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Jack in the Box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arl's Jr.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aco Be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16.8%</a:t>
            </a:r>
            <a:r>
              <a:t> of recent In-N-Out Burger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8.5%</a:t>
            </a:r>
            <a:r>
              <a:t> considered visiting </a:t>
            </a:r>
            <a:r>
              <a:t>Carl's Jr.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8.8%</a:t>
            </a:r>
            <a:r>
              <a:t> considered visiting </a:t>
            </a:r>
            <a:r>
              <a:t>Jack in the Box</a:t>
            </a:r>
            <a:r>
              <a:rPr b="1"/>
              <a:t>8.8%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In-N-Out Burger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55.3%</a:t>
            </a:r>
            <a:r>
              <a:t> would have gone to another restaurant as an alternative to In-N-Out Burger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54.8%</a:t>
            </a:r>
            <a:r>
              <a:t> Of In-N-Out Burger's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In-N-Out Burger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In-N-Out Burger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556 recent In-N-Out Burger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