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0.41739130434782606</c:v>
                </c:pt>
                <c:pt idx="3">
                  <c:v>0.4246376811594203</c:v>
                </c:pt>
                <c:pt idx="4">
                  <c:v>0.47153284671532847</c:v>
                </c:pt>
                <c:pt idx="5">
                  <c:v>0.47883211678832116</c:v>
                </c:pt>
                <c:pt idx="6">
                  <c:v>0.5557230181952063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Jack in the Box</c:v>
                </c:pt>
                <c:pt idx="4">
                  <c:v>Carl's Jr.</c:v>
                </c:pt>
                <c:pt idx="5">
                  <c:v>Wendy's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0.48773448773448774</c:v>
                </c:pt>
                <c:pt idx="4">
                  <c:v>0.5349854227405247</c:v>
                </c:pt>
                <c:pt idx="5">
                  <c:v>0.5385735080058224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0.41612200435729846</c:v>
                </c:pt>
                <c:pt idx="4">
                  <c:v>0.46296296296296297</c:v>
                </c:pt>
                <c:pt idx="5">
                  <c:v>0.47754137115839246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Baked Goods</c:v>
                </c:pt>
                <c:pt idx="2">
                  <c:v>Breads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0.020376176</c:v>
                </c:pt>
                <c:pt idx="1">
                  <c:v>0.028213166</c:v>
                </c:pt>
                <c:pt idx="2">
                  <c:v>0.10031348</c:v>
                </c:pt>
                <c:pt idx="3">
                  <c:v>0.250783698999999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Jack in the Box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0.583941605839416</c:v>
                </c:pt>
                <c:pt idx="5">
                  <c:v>0.602919708029197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Carl's Jr.</c:v>
                </c:pt>
                <c:pt idx="5">
                  <c:v>Wendy's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0.39952718676122934</c:v>
                </c:pt>
                <c:pt idx="5">
                  <c:v>0.42494226327944573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Carl's Jr.</c:v>
                </c:pt>
                <c:pt idx="3">
                  <c:v>Taco Bell</c:v>
                </c:pt>
                <c:pt idx="4">
                  <c:v>Burger King</c:v>
                </c:pt>
                <c:pt idx="5">
                  <c:v>Wendy's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0.3996101364522417</c:v>
                </c:pt>
                <c:pt idx="3">
                  <c:v>0.41596638655462187</c:v>
                </c:pt>
                <c:pt idx="4">
                  <c:v>0.42314990512333966</c:v>
                </c:pt>
                <c:pt idx="5">
                  <c:v>0.42911877394636017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Burger King</c:v>
                </c:pt>
                <c:pt idx="3">
                  <c:v>Carl's Jr.</c:v>
                </c:pt>
                <c:pt idx="4">
                  <c:v>Taco Bell</c:v>
                </c:pt>
                <c:pt idx="5">
                  <c:v>Wendy's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0.3457142857142857</c:v>
                </c:pt>
                <c:pt idx="3">
                  <c:v>0.36142857142857143</c:v>
                </c:pt>
                <c:pt idx="4">
                  <c:v>0.37</c:v>
                </c:pt>
                <c:pt idx="5">
                  <c:v>0.3871428571428571</c:v>
                </c:pt>
                <c:pt idx="6">
                  <c:v>0.4507845934379458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Jack in the Box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Jack in the Box's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arl's Jr.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30.6%</a:t>
            </a:r>
            <a:r>
              <a:t> of recent Jack in the Box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8.3%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Carl's Jr.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10.4%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16.3%</a:t>
            </a:r>
            <a:r>
              <a:t> considered visiting </a:t>
            </a:r>
            <a:r>
              <a:t>Burger King</a:t>
            </a:r>
            <a:r>
              <a:rPr b="1"/>
              <a:t>16.3%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Jack in the Box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55.1%</a:t>
            </a:r>
            <a:r>
              <a:t> would have gone to another restaurant as an alternative to Jack in the Box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54.0%</a:t>
            </a:r>
            <a:r>
              <a:t> Of Jack in the Box's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41.1%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Jack in the Box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Jack in the Box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638 recent Jack in the Box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