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0.575801749271137</c:v>
                </c:pt>
                <c:pt idx="2">
                  <c:v>0.6281943400690045</c:v>
                </c:pt>
                <c:pt idx="3">
                  <c:v>0.6652236652236653</c:v>
                </c:pt>
                <c:pt idx="4">
                  <c:v>0.6816208393632417</c:v>
                </c:pt>
                <c:pt idx="5">
                  <c:v>0.7027417027417028</c:v>
                </c:pt>
                <c:pt idx="6">
                  <c:v>0.7105643994211288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0.6081871345029239</c:v>
                </c:pt>
                <c:pt idx="2">
                  <c:v>0.6689551518472145</c:v>
                </c:pt>
                <c:pt idx="3">
                  <c:v>0.7010159651669086</c:v>
                </c:pt>
                <c:pt idx="4">
                  <c:v>0.7017291066282421</c:v>
                </c:pt>
                <c:pt idx="5">
                  <c:v>0.7293777134587555</c:v>
                </c:pt>
                <c:pt idx="6">
                  <c:v>0.7383720930232558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Breads</c:v>
                </c:pt>
                <c:pt idx="2">
                  <c:v>Chicken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0.037475345</c:v>
                </c:pt>
                <c:pt idx="1">
                  <c:v>0.049309665</c:v>
                </c:pt>
                <c:pt idx="2">
                  <c:v>0.0631163709999999</c:v>
                </c:pt>
                <c:pt idx="3">
                  <c:v>0.072978304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0.6743849493487699</c:v>
                </c:pt>
                <c:pt idx="2">
                  <c:v>0.6863905325443787</c:v>
                </c:pt>
                <c:pt idx="3">
                  <c:v>0.6925554882268848</c:v>
                </c:pt>
                <c:pt idx="4">
                  <c:v>0.7242424242424242</c:v>
                </c:pt>
                <c:pt idx="5">
                  <c:v>0.7328358208955223</c:v>
                </c:pt>
                <c:pt idx="6">
                  <c:v>0.7572674418604651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McDonald's</c:v>
                </c:pt>
                <c:pt idx="2">
                  <c:v>Subway</c:v>
                </c:pt>
                <c:pt idx="3">
                  <c:v>FCR Avg</c:v>
                </c:pt>
                <c:pt idx="4">
                  <c:v>Jason's Deli</c:v>
                </c:pt>
                <c:pt idx="5">
                  <c:v>Panera Bread</c:v>
                </c:pt>
                <c:pt idx="6">
                  <c:v>McAlister's Deli</c:v>
                </c:pt>
                <c:pt idx="7">
                  <c:v>Firehouse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0.5517788823148677</c:v>
                </c:pt>
                <c:pt idx="4">
                  <c:v>0.5735537190082645</c:v>
                </c:pt>
                <c:pt idx="5">
                  <c:v>0.5978062157221207</c:v>
                </c:pt>
                <c:pt idx="6">
                  <c:v>0.6224137931034482</c:v>
                </c:pt>
                <c:pt idx="7">
                  <c:v>0.6455399061032864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FCR Avg</c:v>
                </c:pt>
                <c:pt idx="3">
                  <c:v>Panera Bread</c:v>
                </c:pt>
                <c:pt idx="4">
                  <c:v>Jason's Deli</c:v>
                </c:pt>
                <c:pt idx="5">
                  <c:v>McAlister's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0.5317220543806647</c:v>
                </c:pt>
                <c:pt idx="2">
                  <c:v>0.5587967236335207</c:v>
                </c:pt>
                <c:pt idx="3">
                  <c:v>0.5811836115326252</c:v>
                </c:pt>
                <c:pt idx="4">
                  <c:v>0.5929878048780488</c:v>
                </c:pt>
                <c:pt idx="5">
                  <c:v>0.6463595839524517</c:v>
                </c:pt>
                <c:pt idx="6">
                  <c:v>0.6656760772659732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FCR Avg</c:v>
                </c:pt>
                <c:pt idx="3">
                  <c:v>McAlister's Deli</c:v>
                </c:pt>
                <c:pt idx="4">
                  <c:v>Panera Bread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0.5396290050590219</c:v>
                </c:pt>
                <c:pt idx="2">
                  <c:v>0.5462541527354652</c:v>
                </c:pt>
                <c:pt idx="3">
                  <c:v>0.5545023696682464</c:v>
                </c:pt>
                <c:pt idx="4">
                  <c:v>0.558695652173913</c:v>
                </c:pt>
                <c:pt idx="5">
                  <c:v>0.5928705440900562</c:v>
                </c:pt>
                <c:pt idx="6">
                  <c:v>0.6568265682656826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Panera Bread</c:v>
                </c:pt>
                <c:pt idx="3">
                  <c:v>FCR Avg</c:v>
                </c:pt>
                <c:pt idx="4">
                  <c:v>McAlister's Deli</c:v>
                </c:pt>
                <c:pt idx="5">
                  <c:v>Jason's Deli</c:v>
                </c:pt>
                <c:pt idx="6">
                  <c:v>Firehouse Subs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0.5314285714285715</c:v>
                </c:pt>
                <c:pt idx="3">
                  <c:v>0.5508410886941557</c:v>
                </c:pt>
                <c:pt idx="4">
                  <c:v>0.5942857142857143</c:v>
                </c:pt>
                <c:pt idx="5">
                  <c:v>0.5957142857142858</c:v>
                </c:pt>
                <c:pt idx="6">
                  <c:v>0.6405135520684736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ason's Deli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Jason's Deli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ck-fil-A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anera Bread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Alister's Deli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Firehouse Sub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9.1%</a:t>
            </a:r>
            <a:r>
              <a:t> of recent Jason's Deli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Firehouse Subs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6.6%</a:t>
            </a:r>
            <a:r>
              <a:t> considered visiting </a:t>
            </a:r>
            <a:r>
              <a:t>McAlister's Deli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8.0%</a:t>
            </a:r>
            <a:r>
              <a:t> considered visiting </a:t>
            </a:r>
            <a:r>
              <a:t>Panera Bread</a:t>
            </a:r>
            <a:r>
              <a:rPr b="1"/>
              <a:t>8.0%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Jason's Deli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67.6%</a:t>
            </a:r>
            <a:r>
              <a:t> would have gone to another restaurant as an alternative to Jason's Deli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52.3%</a:t>
            </a:r>
            <a:r>
              <a:t> Of Jason's Deli's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47.4%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69.4%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23.1%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Jason's Deli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Jason's Deli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507 recent Jason's Deli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