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FCR Avg</c:v>
                </c:pt>
                <c:pt idx="6">
                  <c:v>Jimmy John's Gourmet Sandwiches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0.5574963609898108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0.6322674418604651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Arby's</c:v>
                </c:pt>
                <c:pt idx="5">
                  <c:v>FCR Avg</c:v>
                </c:pt>
                <c:pt idx="6">
                  <c:v>Jimmy John's Gourmet Sandwiches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0.6081871345029239</c:v>
                </c:pt>
                <c:pt idx="4">
                  <c:v>0.6107871720116618</c:v>
                </c:pt>
                <c:pt idx="5">
                  <c:v>0.6689551518472145</c:v>
                </c:pt>
                <c:pt idx="6">
                  <c:v>0.685672514619883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Add-Ons/Toppings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0.021978022</c:v>
                </c:pt>
                <c:pt idx="1">
                  <c:v>0.085714286</c:v>
                </c:pt>
                <c:pt idx="2">
                  <c:v>0.118681319</c:v>
                </c:pt>
                <c:pt idx="3">
                  <c:v>0.167032967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Panera Bread</c:v>
                </c:pt>
                <c:pt idx="6">
                  <c:v>FCR Avg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0.6429608127721336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0.7478260869565218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Arby's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Wendy's</c:v>
                </c:pt>
                <c:pt idx="5">
                  <c:v>Jimmy John's Gourmet Sandwiches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0.5432098765432098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0.5048543689320388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0.6222627737226277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0.5097560975609756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0.6068548387096774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Arby's</c:v>
                </c:pt>
                <c:pt idx="5">
                  <c:v>Panera Bread</c:v>
                </c:pt>
                <c:pt idx="6">
                  <c:v>FCR Avg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0.4507845934379458</c:v>
                </c:pt>
                <c:pt idx="4">
                  <c:v>0.4614285714285714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0.5685714285714286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immy John's Gourmet Sandwiche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Jimmy John's Gourmet Sandwiches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34.6%</a:t>
            </a:r>
            <a:r>
              <a:t> of recent Jimmy John's Gourmet Sandwiches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McDonald's</a:t>
            </a:r>
            <a:r>
              <a:rPr b="1"/>
              <a:t>11.1%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Jimmy John's Gourmet Sandwiches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58.1%</a:t>
            </a:r>
            <a:r>
              <a:t> would have gone to another restaurant as an alternative to Jimmy John's Gourmet Sandwiches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50.2%</a:t>
            </a:r>
            <a:r>
              <a:t> Of Jimmy John's Gourmet Sandwiches's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Jimmy John's Gourmet Sandwiches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Jimmy John's Gourmet Sandwiches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455 recent Jimmy John's Gourmet Sandwiches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