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Lobster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Joe's Crab Shack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0.6152737752161384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0.6320346320346321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CDR Avg</c:v>
                </c:pt>
                <c:pt idx="4">
                  <c:v>Red Lobster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Joe's Crab Shack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0.6473716294388625</c:v>
                </c:pt>
                <c:pt idx="4">
                  <c:v>0.6507936507936508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0.678726483357453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Dips</c:v>
                </c:pt>
                <c:pt idx="1">
                  <c:v>Beef</c:v>
                </c:pt>
                <c:pt idx="2">
                  <c:v>Nachos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0.03125</c:v>
                </c:pt>
                <c:pt idx="1">
                  <c:v>0.0364583329999999</c:v>
                </c:pt>
                <c:pt idx="2">
                  <c:v>0.0364583329999999</c:v>
                </c:pt>
                <c:pt idx="3">
                  <c:v>0.038194444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Joe's Crab Shack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0.6414219474497682</c:v>
                </c:pt>
                <c:pt idx="4">
                  <c:v>0.6419753086419753</c:v>
                </c:pt>
                <c:pt idx="5">
                  <c:v>0.6471544715447154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Lobster</c:v>
                </c:pt>
                <c:pt idx="4">
                  <c:v>Joe's Crab Shack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0.5492537313432836</c:v>
                </c:pt>
                <c:pt idx="4">
                  <c:v>0.5522827687776142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Joe's Crab Shack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0.5705967976710334</c:v>
                </c:pt>
                <c:pt idx="4">
                  <c:v>0.5743440233236151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Olive Garden</c:v>
                </c:pt>
                <c:pt idx="4">
                  <c:v>Red Lobster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Joe's Crab Shack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0.501628664495114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0.5609756097560976</c:v>
                </c:pt>
                <c:pt idx="7">
                  <c:v>0.5789473684210527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Red Lobster</c:v>
                </c:pt>
                <c:pt idx="7">
                  <c:v>Joe's Crab Shack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0.5271428571428571</c:v>
                </c:pt>
                <c:pt idx="7">
                  <c:v>0.5742857142857143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oe’s Crab Shack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Joe’s Crab Shack's Competitors</a:t>
            </a:r>
          </a:p>
        </p:txBody>
      </p:sp>
      <p:pic>
        <p:nvPicPr>
          <p:cNvPr id="3" name="Picture Placeholder 2" descr="Red Lobster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23.7%</a:t>
            </a:r>
            <a:r>
              <a:t> of recent Joe's Crab Shack guests considered visiting </a:t>
            </a:r>
            <a:r>
              <a:t>Red Lobster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Applebee's</a:t>
            </a:r>
            <a:r>
              <a:rPr b="1"/>
              <a:t>5.6%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Joe's Crab Shack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63.3%</a:t>
            </a:r>
            <a:r>
              <a:t> would have gone to another restaurant as an alternative to Joe’s Crab Shack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56.8%</a:t>
            </a:r>
            <a:r>
              <a:t> Of Joe’s Crab Shack's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47.6%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Joe’s Crab Shack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Joe’s Crab Shack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576 recent Joe’s Crab Shack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