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0.539568345323741</c:v>
                </c:pt>
                <c:pt idx="6">
                  <c:v>0.5557230181952063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0.6063675832127352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0.5186567164179104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Breads</c:v>
                </c:pt>
                <c:pt idx="1">
                  <c:v>Deli Salads</c:v>
                </c:pt>
                <c:pt idx="2">
                  <c:v>Baked Goods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0.031712474</c:v>
                </c:pt>
                <c:pt idx="1">
                  <c:v>0.054968288</c:v>
                </c:pt>
                <c:pt idx="2">
                  <c:v>0.093023256</c:v>
                </c:pt>
                <c:pt idx="3">
                  <c:v>0.522198732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Popeyes Louisiana Kitchen</c:v>
                </c:pt>
                <c:pt idx="5">
                  <c:v>Wendy's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0.5631349782293179</c:v>
                </c:pt>
                <c:pt idx="5">
                  <c:v>0.583941605839416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0.4270386266094421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0.4460694698354662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0.4357142857142857</c:v>
                </c:pt>
                <c:pt idx="6">
                  <c:v>0.4507845934379458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KFC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KFC's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Wend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opeyes Louisiana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18.2%</a:t>
            </a:r>
            <a:r>
              <a:t> of recent KFC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8.2%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8.2%</a:t>
            </a:r>
            <a:r>
              <a:t> considered visiting </a:t>
            </a:r>
            <a:r>
              <a:t>Popeyes Louisiana Kitchen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10.7%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11.0%</a:t>
            </a:r>
            <a:r>
              <a:t> considered visiting </a:t>
            </a:r>
            <a:r>
              <a:t>Burger King</a:t>
            </a:r>
            <a:r>
              <a:rPr b="1"/>
              <a:t>11.0%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KFC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45.5%</a:t>
            </a:r>
            <a:r>
              <a:t> would have gone to another restaurant as an alternative to KFC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56.8%</a:t>
            </a:r>
            <a:r>
              <a:t> Of KFC's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34.6%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47.8%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21.8%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KFC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KFC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473 recent KFC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