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0.437403400309119</c:v>
                </c:pt>
                <c:pt idx="4">
                  <c:v>0.47549909255898365</c:v>
                </c:pt>
                <c:pt idx="5">
                  <c:v>0.5119402985074627</c:v>
                </c:pt>
                <c:pt idx="6">
                  <c:v>0.5557230181952063</c:v>
                </c:pt>
                <c:pt idx="7">
                  <c:v>0.6530612244897959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0.4916030534351145</c:v>
                </c:pt>
                <c:pt idx="4">
                  <c:v>0.5202821869488536</c:v>
                </c:pt>
                <c:pt idx="5">
                  <c:v>0.5884101040118871</c:v>
                </c:pt>
                <c:pt idx="6">
                  <c:v>0.6103315537838361</c:v>
                </c:pt>
                <c:pt idx="7">
                  <c:v>0.7456140350877193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0.4291497975708502</c:v>
                </c:pt>
                <c:pt idx="4">
                  <c:v>0.4437869822485207</c:v>
                </c:pt>
                <c:pt idx="5">
                  <c:v>0.4723618090452261</c:v>
                </c:pt>
                <c:pt idx="6">
                  <c:v>0.5369864655731007</c:v>
                </c:pt>
                <c:pt idx="7">
                  <c:v>0.6590909090909091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Coffee/Espresso</c:v>
                </c:pt>
                <c:pt idx="2">
                  <c:v>Baked Goods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0.025</c:v>
                </c:pt>
                <c:pt idx="2">
                  <c:v>0.0433333329999999</c:v>
                </c:pt>
                <c:pt idx="3">
                  <c:v>0.821666667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0.615606936416185</c:v>
                </c:pt>
                <c:pt idx="4">
                  <c:v>0.648766328011611</c:v>
                </c:pt>
                <c:pt idx="5">
                  <c:v>0.6576275709323115</c:v>
                </c:pt>
                <c:pt idx="6">
                  <c:v>0.6928675400291121</c:v>
                </c:pt>
                <c:pt idx="7">
                  <c:v>0.7314949201741655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0.4064665127020785</c:v>
                </c:pt>
                <c:pt idx="4">
                  <c:v>0.455188679245283</c:v>
                </c:pt>
                <c:pt idx="5">
                  <c:v>0.4873708417667816</c:v>
                </c:pt>
                <c:pt idx="6">
                  <c:v>0.5395033860045146</c:v>
                </c:pt>
                <c:pt idx="7">
                  <c:v>0.5996131528046421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Burger King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0.42105263157894735</c:v>
                </c:pt>
                <c:pt idx="3">
                  <c:v>0.42314990512333966</c:v>
                </c:pt>
                <c:pt idx="4">
                  <c:v>0.4897579143389199</c:v>
                </c:pt>
                <c:pt idx="5">
                  <c:v>0.4999984061843208</c:v>
                </c:pt>
                <c:pt idx="6">
                  <c:v>0.5501618122977346</c:v>
                </c:pt>
                <c:pt idx="7">
                  <c:v>0.589527027027027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0.42796005706134094</c:v>
                </c:pt>
                <c:pt idx="4">
                  <c:v>0.4585714285714286</c:v>
                </c:pt>
                <c:pt idx="5">
                  <c:v>0.48877176778400844</c:v>
                </c:pt>
                <c:pt idx="6">
                  <c:v>0.5128571428571429</c:v>
                </c:pt>
                <c:pt idx="7">
                  <c:v>0.6328571428571429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rispy Krem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Krispy Kreme's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airy Que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33.2%</a:t>
            </a:r>
            <a:r>
              <a:t> of recent Krispy Kreme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2.2%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1.9%</a:t>
            </a:r>
            <a:r>
              <a:t> considered visiting </a:t>
            </a:r>
            <a:r>
              <a:t>Dairy Queen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considered visiting </a:t>
            </a:r>
            <a:r>
              <a:t>McDonald's</a:t>
            </a:r>
            <a:r>
              <a:rPr b="1"/>
              <a:t>9.7%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Krispy Kreme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51.6%</a:t>
            </a:r>
            <a:r>
              <a:t> would have gone to another restaurant as an alternative to Krispy Kreme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Krispy Kreme's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Krispy Kreme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Krispy Kreme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 recent Krispy Kreme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