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Krystal Company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0.4652173913043478</c:v>
                </c:pt>
                <c:pt idx="4">
                  <c:v>0.47153284671532847</c:v>
                </c:pt>
                <c:pt idx="5">
                  <c:v>0.5557230181952063</c:v>
                </c:pt>
                <c:pt idx="6">
                  <c:v>0.5574963609898108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Krystal Company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0.5303468208092486</c:v>
                </c:pt>
                <c:pt idx="4">
                  <c:v>0.5385735080058224</c:v>
                </c:pt>
                <c:pt idx="5">
                  <c:v>0.6103315537838361</c:v>
                </c:pt>
                <c:pt idx="6">
                  <c:v>0.6107871720116618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Krystal Company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0.4226579520697168</c:v>
                </c:pt>
                <c:pt idx="4">
                  <c:v>0.46296296296296297</c:v>
                </c:pt>
                <c:pt idx="5">
                  <c:v>0.5255813953488372</c:v>
                </c:pt>
                <c:pt idx="6">
                  <c:v>0.5369864655731007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Hot Dogs</c:v>
                </c:pt>
                <c:pt idx="2">
                  <c:v>Fries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0.02915952</c:v>
                </c:pt>
                <c:pt idx="1">
                  <c:v>0.096054889</c:v>
                </c:pt>
                <c:pt idx="2">
                  <c:v>0.113207546999999</c:v>
                </c:pt>
                <c:pt idx="3">
                  <c:v>0.670668954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Krystal Company</c:v>
                </c:pt>
                <c:pt idx="5">
                  <c:v>Arby's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0.6409883720930233</c:v>
                </c:pt>
                <c:pt idx="5">
                  <c:v>0.6429608127721336</c:v>
                </c:pt>
                <c:pt idx="6">
                  <c:v>0.6576275709323115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Krystal Company</c:v>
                </c:pt>
                <c:pt idx="5">
                  <c:v>QSR Avg</c:v>
                </c:pt>
                <c:pt idx="6">
                  <c:v>Arby's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0.42494226327944573</c:v>
                </c:pt>
                <c:pt idx="4">
                  <c:v>0.42592592592592593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Krystal Company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0.42650103519668736</c:v>
                </c:pt>
                <c:pt idx="4">
                  <c:v>0.42911877394636017</c:v>
                </c:pt>
                <c:pt idx="5">
                  <c:v>0.4999984061843208</c:v>
                </c:pt>
                <c:pt idx="6">
                  <c:v>0.5048543689320388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Krystal Company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0.37857142857142856</c:v>
                </c:pt>
                <c:pt idx="4">
                  <c:v>0.3871428571428571</c:v>
                </c:pt>
                <c:pt idx="5">
                  <c:v>0.4614285714285714</c:v>
                </c:pt>
                <c:pt idx="6">
                  <c:v>0.48877176778400844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Krystal Compan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Krystal Company's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rb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ck-fil-A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25.6%</a:t>
            </a:r>
            <a:r>
              <a:t> of recent Krystal Company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12.4%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5.7%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14.7%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16.8%</a:t>
            </a:r>
            <a:r>
              <a:t> considered visiting </a:t>
            </a:r>
            <a:r>
              <a:t>Burger King</a:t>
            </a:r>
            <a:r>
              <a:rPr b="1"/>
              <a:t>16.8%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Krystal Company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68.0%</a:t>
            </a:r>
            <a:r>
              <a:t> would have gone to another restaurant as an alternative to Krystal 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57.4%</a:t>
            </a:r>
            <a:r>
              <a:t> Of Krystal Company's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42.3%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71.3%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Krystal Company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Krystal Company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583 recent Krystal Company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