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0.5977011494252874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0.6307471264367817</c:v>
                </c:pt>
                <c:pt idx="3">
                  <c:v>0.6473716294388625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Potatoes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0.079646018</c:v>
                </c:pt>
                <c:pt idx="1">
                  <c:v>0.079646018</c:v>
                </c:pt>
                <c:pt idx="2">
                  <c:v>0.150442478</c:v>
                </c:pt>
                <c:pt idx="3">
                  <c:v>0.243362832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0.633693972179289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0.5557184750733137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0.5262390670553936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0.480225988700565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0.48787446504992865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gan's Road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Logan's Roadhouse Competitors</a:t>
            </a:r>
          </a:p>
        </p:txBody>
      </p:sp>
      <p:pic>
        <p:nvPicPr>
          <p:cNvPr id="3" name="Picture Placeholder 2" descr="Texas Road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utback Steak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14.8%</a:t>
            </a:r>
            <a:r>
              <a:t> of recent Logan's Roadhouse guests considered visiting </a:t>
            </a:r>
            <a:r>
              <a:t>Texas Roadhouse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10.5%</a:t>
            </a:r>
            <a:r>
              <a:t> considered visiting </a:t>
            </a:r>
            <a:r>
              <a:t>Outback Steakhouse</a:t>
            </a:r>
            <a:r>
              <a:rPr b="1"/>
              <a:t>10.5%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Logan's Roadhouse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72.3%</a:t>
            </a:r>
            <a:r>
              <a:t> would have gone to another restaurant as an alternative to Logan's Roadhouse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Logan's Roadhouse's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Logan's Roadhouse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Logan's Roadhouse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452 recent Logan's Roadhouse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