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Long John Silver's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0.4563953488372093</c:v>
                </c:pt>
                <c:pt idx="4">
                  <c:v>0.47153284671532847</c:v>
                </c:pt>
                <c:pt idx="5">
                  <c:v>0.5389048991354467</c:v>
                </c:pt>
                <c:pt idx="6">
                  <c:v>0.5557230181952063</c:v>
                </c:pt>
                <c:pt idx="7">
                  <c:v>0.5574963609898108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Long John Silver's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0.5343065693430656</c:v>
                </c:pt>
                <c:pt idx="4">
                  <c:v>0.5385735080058224</c:v>
                </c:pt>
                <c:pt idx="5">
                  <c:v>0.5924308588064047</c:v>
                </c:pt>
                <c:pt idx="6">
                  <c:v>0.6103315537838361</c:v>
                </c:pt>
                <c:pt idx="7">
                  <c:v>0.6107871720116618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Long John Silver's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0.45866141732283466</c:v>
                </c:pt>
                <c:pt idx="4">
                  <c:v>0.46296296296296297</c:v>
                </c:pt>
                <c:pt idx="5">
                  <c:v>0.49127906976744184</c:v>
                </c:pt>
                <c:pt idx="6">
                  <c:v>0.5255813953488372</c:v>
                </c:pt>
                <c:pt idx="7">
                  <c:v>0.5369864655731007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Deli Salads</c:v>
                </c:pt>
                <c:pt idx="2">
                  <c:v>Chicken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0.0452898550724638</c:v>
                </c:pt>
                <c:pt idx="1">
                  <c:v>0.0452898550724638</c:v>
                </c:pt>
                <c:pt idx="2">
                  <c:v>0.144927536231884</c:v>
                </c:pt>
                <c:pt idx="3">
                  <c:v>0.242753623188406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Long John Silver's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0.583941605839416</c:v>
                </c:pt>
                <c:pt idx="5">
                  <c:v>0.627906976744186</c:v>
                </c:pt>
                <c:pt idx="6">
                  <c:v>0.6429608127721336</c:v>
                </c:pt>
                <c:pt idx="7">
                  <c:v>0.6576275709323115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KFC</c:v>
                </c:pt>
                <c:pt idx="4">
                  <c:v>Wendy's</c:v>
                </c:pt>
                <c:pt idx="5">
                  <c:v>Long John Silver's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0.3940774487471526</c:v>
                </c:pt>
                <c:pt idx="4">
                  <c:v>0.42494226327944573</c:v>
                </c:pt>
                <c:pt idx="5">
                  <c:v>0.46756152125279643</c:v>
                </c:pt>
                <c:pt idx="6">
                  <c:v>0.4873708417667816</c:v>
                </c:pt>
                <c:pt idx="7">
                  <c:v>0.5097560975609756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Long John Silver's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0.4918918918918919</c:v>
                </c:pt>
                <c:pt idx="6">
                  <c:v>0.4999984061843208</c:v>
                </c:pt>
                <c:pt idx="7">
                  <c:v>0.5048543689320388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Long John Silver's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0.37</c:v>
                </c:pt>
                <c:pt idx="4">
                  <c:v>0.3871428571428571</c:v>
                </c:pt>
                <c:pt idx="5">
                  <c:v>0.4114285714285714</c:v>
                </c:pt>
                <c:pt idx="6">
                  <c:v>0.4614285714285714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gif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Long John Silver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Long John Silver's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Arb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KFC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Taco Bell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Wend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14.4%</a:t>
            </a:r>
            <a:r>
              <a:t> of recent Long John Silver's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10.3%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9.4%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10.6%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11.5%</a:t>
            </a:r>
            <a:r>
              <a:t> considered visiting </a:t>
            </a:r>
            <a:r>
              <a:t>Burger King</a:t>
            </a:r>
            <a:r>
              <a:rPr b="1"/>
              <a:t>11.5%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Long John Silver's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63.6%</a:t>
            </a:r>
            <a:r>
              <a:t> would have gone to another restaurant as an alternative to Long John Silver's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53.7%</a:t>
            </a:r>
            <a:r>
              <a:t> Of Long John Silver's's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33.5%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60.5%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21.2%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Long John Silver's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Long John Silver's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552 recent Long John Silver's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