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Chili's</c:v>
                </c:pt>
                <c:pt idx="3">
                  <c:v>QSR Avg</c:v>
                </c:pt>
                <c:pt idx="4">
                  <c:v>Olive Garden</c:v>
                </c:pt>
                <c:pt idx="5">
                  <c:v>Luby’s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0.5211062590975255</c:v>
                </c:pt>
                <c:pt idx="1">
                  <c:v>0.5373563218390804</c:v>
                </c:pt>
                <c:pt idx="2">
                  <c:v>0.5402298850574713</c:v>
                </c:pt>
                <c:pt idx="3">
                  <c:v>0.5557230181952063</c:v>
                </c:pt>
                <c:pt idx="4">
                  <c:v>0.6284470246734397</c:v>
                </c:pt>
                <c:pt idx="5">
                  <c:v>0.6408045977011494</c:v>
                </c:pt>
                <c:pt idx="6">
                  <c:v>0.6430635838150289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Chili's</c:v>
                </c:pt>
                <c:pt idx="3">
                  <c:v>QSR Avg</c:v>
                </c:pt>
                <c:pt idx="4">
                  <c:v>Luby’s</c:v>
                </c:pt>
                <c:pt idx="5">
                  <c:v>Olive Garden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0.5845272206303725</c:v>
                </c:pt>
                <c:pt idx="2">
                  <c:v>0.5911047345767575</c:v>
                </c:pt>
                <c:pt idx="3">
                  <c:v>0.6103315537838361</c:v>
                </c:pt>
                <c:pt idx="4">
                  <c:v>0.6542324246771879</c:v>
                </c:pt>
                <c:pt idx="5">
                  <c:v>0.6598837209302325</c:v>
                </c:pt>
                <c:pt idx="6">
                  <c:v>0.6700434153400868</c:v>
                </c:pt>
                <c:pt idx="7">
                  <c:v>0.7293777134587555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Olive Garden</c:v>
                </c:pt>
                <c:pt idx="3">
                  <c:v>Chili's</c:v>
                </c:pt>
                <c:pt idx="4">
                  <c:v>QSR Avg</c:v>
                </c:pt>
                <c:pt idx="5">
                  <c:v>Luby’s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0.32432432432432434</c:v>
                </c:pt>
                <c:pt idx="1">
                  <c:v>0.3888888888888889</c:v>
                </c:pt>
                <c:pt idx="2">
                  <c:v>0.4375</c:v>
                </c:pt>
                <c:pt idx="3">
                  <c:v>0.5306122448979592</c:v>
                </c:pt>
                <c:pt idx="4">
                  <c:v>0.5369864655731007</c:v>
                </c:pt>
                <c:pt idx="5">
                  <c:v>0.6354166666666666</c:v>
                </c:pt>
                <c:pt idx="6">
                  <c:v>0.6433915211970075</c:v>
                </c:pt>
                <c:pt idx="7">
                  <c:v>0.6589595375722543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Seafood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0.130514706</c:v>
                </c:pt>
                <c:pt idx="1">
                  <c:v>0.158088235</c:v>
                </c:pt>
                <c:pt idx="2">
                  <c:v>0.165441176</c:v>
                </c:pt>
                <c:pt idx="3">
                  <c:v>0.21875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Olive Garden</c:v>
                </c:pt>
                <c:pt idx="3">
                  <c:v>QSR Avg</c:v>
                </c:pt>
                <c:pt idx="4">
                  <c:v>Golden Corral</c:v>
                </c:pt>
                <c:pt idx="5">
                  <c:v>Whataburger</c:v>
                </c:pt>
                <c:pt idx="6">
                  <c:v>Luby’s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0.595679012345679</c:v>
                </c:pt>
                <c:pt idx="2">
                  <c:v>0.6549520766773163</c:v>
                </c:pt>
                <c:pt idx="3">
                  <c:v>0.6576275709323115</c:v>
                </c:pt>
                <c:pt idx="4">
                  <c:v>0.6686390532544378</c:v>
                </c:pt>
                <c:pt idx="5">
                  <c:v>0.6705539358600583</c:v>
                </c:pt>
                <c:pt idx="6">
                  <c:v>0.7192429022082019</c:v>
                </c:pt>
                <c:pt idx="7">
                  <c:v>0.7242424242424242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QSR Avg</c:v>
                </c:pt>
                <c:pt idx="3">
                  <c:v>Olive Garden</c:v>
                </c:pt>
                <c:pt idx="4">
                  <c:v>Whataburger</c:v>
                </c:pt>
                <c:pt idx="5">
                  <c:v>Golden Corral</c:v>
                </c:pt>
                <c:pt idx="6">
                  <c:v>Jason's Deli</c:v>
                </c:pt>
                <c:pt idx="7">
                  <c:v>Luby’s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0.40240963855421685</c:v>
                </c:pt>
                <c:pt idx="1">
                  <c:v>0.4514285714285714</c:v>
                </c:pt>
                <c:pt idx="2">
                  <c:v>0.4873708417667816</c:v>
                </c:pt>
                <c:pt idx="3">
                  <c:v>0.501628664495114</c:v>
                </c:pt>
                <c:pt idx="4">
                  <c:v>0.5078651685393258</c:v>
                </c:pt>
                <c:pt idx="5">
                  <c:v>0.51171875</c:v>
                </c:pt>
                <c:pt idx="6">
                  <c:v>0.5928705440900562</c:v>
                </c:pt>
                <c:pt idx="7">
                  <c:v>0.6109022556390977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Golden Corral</c:v>
                </c:pt>
                <c:pt idx="2">
                  <c:v>QSR Avg</c:v>
                </c:pt>
                <c:pt idx="3">
                  <c:v>Chili's</c:v>
                </c:pt>
                <c:pt idx="4">
                  <c:v>Whataburger</c:v>
                </c:pt>
                <c:pt idx="5">
                  <c:v>Jason's Deli</c:v>
                </c:pt>
                <c:pt idx="6">
                  <c:v>Luby’s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0.47076023391812866</c:v>
                </c:pt>
                <c:pt idx="1">
                  <c:v>0.48554913294797686</c:v>
                </c:pt>
                <c:pt idx="2">
                  <c:v>0.4999984061843208</c:v>
                </c:pt>
                <c:pt idx="3">
                  <c:v>0.5238095238095238</c:v>
                </c:pt>
                <c:pt idx="4">
                  <c:v>0.5520446096654275</c:v>
                </c:pt>
                <c:pt idx="5">
                  <c:v>0.5929878048780488</c:v>
                </c:pt>
                <c:pt idx="6">
                  <c:v>0.5961820851688693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Golden Corral</c:v>
                </c:pt>
                <c:pt idx="3">
                  <c:v>QSR Avg</c:v>
                </c:pt>
                <c:pt idx="4">
                  <c:v>Olive Garden</c:v>
                </c:pt>
                <c:pt idx="5">
                  <c:v>Luby’s</c:v>
                </c:pt>
                <c:pt idx="6">
                  <c:v>Whataburger</c:v>
                </c:pt>
                <c:pt idx="7">
                  <c:v>Jason's Deli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0.4357142857142857</c:v>
                </c:pt>
                <c:pt idx="2">
                  <c:v>0.4764621968616263</c:v>
                </c:pt>
                <c:pt idx="3">
                  <c:v>0.48877176778400844</c:v>
                </c:pt>
                <c:pt idx="4">
                  <c:v>0.5249643366619116</c:v>
                </c:pt>
                <c:pt idx="5">
                  <c:v>0.5649072753209701</c:v>
                </c:pt>
                <c:pt idx="6">
                  <c:v>0.5771428571428572</c:v>
                </c:pt>
                <c:pt idx="7">
                  <c:v>0.5957142857142858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ub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Luby's Competitors</a:t>
            </a:r>
          </a:p>
        </p:txBody>
      </p:sp>
      <p:pic>
        <p:nvPicPr>
          <p:cNvPr id="3" name="Picture Placeholder 2" descr="Golden Corra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hataburg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live Gard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Jason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of recent Luby’s guests considered visiting </a:t>
            </a:r>
            <a:r>
              <a:t>Golden Corral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Whataburger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Jason's Deli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Denny's</a:t>
            </a:r>
            <a:r>
              <a:rPr b="1"/>
              <a:t>6.6%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Luby’s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58.6%</a:t>
            </a:r>
            <a:r>
              <a:t> would have gone to another restaurant as an alternative to Luby's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Luby's's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Luby's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Luby's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544 recent Luby's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