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CDR Avg</c:v>
                </c:pt>
                <c:pt idx="2">
                  <c:v>Romano's Macaroni Grill</c:v>
                </c:pt>
                <c:pt idx="3">
                  <c:v>Olive Garden</c:v>
                </c:pt>
                <c:pt idx="4">
                  <c:v>The Cheesecake Factory</c:v>
                </c:pt>
                <c:pt idx="5">
                  <c:v>P.F. Chang's China Bistro</c:v>
                </c:pt>
                <c:pt idx="6">
                  <c:v>Carrabba's Italian Grill</c:v>
                </c:pt>
                <c:pt idx="7">
                  <c:v>Maggiano's Little Italy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0.617340931566192</c:v>
                </c:pt>
                <c:pt idx="2">
                  <c:v>0.6277056277056277</c:v>
                </c:pt>
                <c:pt idx="3">
                  <c:v>0.6284470246734397</c:v>
                </c:pt>
                <c:pt idx="4">
                  <c:v>0.6473988439306358</c:v>
                </c:pt>
                <c:pt idx="5">
                  <c:v>0.6566091954022989</c:v>
                </c:pt>
                <c:pt idx="6">
                  <c:v>0.7008670520231214</c:v>
                </c:pt>
                <c:pt idx="7">
                  <c:v>0.7025862068965517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CDR Avg</c:v>
                </c:pt>
                <c:pt idx="2">
                  <c:v>Romano's Macaroni Grill</c:v>
                </c:pt>
                <c:pt idx="3">
                  <c:v>Olive Garden</c:v>
                </c:pt>
                <c:pt idx="4">
                  <c:v>The Cheesecake Factory</c:v>
                </c:pt>
                <c:pt idx="5">
                  <c:v>P.F. Chang's China Bistro</c:v>
                </c:pt>
                <c:pt idx="6">
                  <c:v>Carrabba's Italian Grill</c:v>
                </c:pt>
                <c:pt idx="7">
                  <c:v>Maggiano's Little Italy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0.6473716294388625</c:v>
                </c:pt>
                <c:pt idx="2">
                  <c:v>0.6579710144927536</c:v>
                </c:pt>
                <c:pt idx="3">
                  <c:v>0.6598837209302325</c:v>
                </c:pt>
                <c:pt idx="4">
                  <c:v>0.670028818443804</c:v>
                </c:pt>
                <c:pt idx="5">
                  <c:v>0.6863309352517986</c:v>
                </c:pt>
                <c:pt idx="6">
                  <c:v>0.7227866473149492</c:v>
                </c:pt>
                <c:pt idx="7">
                  <c:v>0.7341040462427746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Other Desserts</c:v>
                </c:pt>
                <c:pt idx="2">
                  <c:v>Beef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0.071287129</c:v>
                </c:pt>
                <c:pt idx="1">
                  <c:v>0.071287129</c:v>
                </c:pt>
                <c:pt idx="2">
                  <c:v>0.100990099</c:v>
                </c:pt>
                <c:pt idx="3">
                  <c:v>0.263366337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Olive Garden</c:v>
                </c:pt>
                <c:pt idx="2">
                  <c:v>The Cheesecake Factory</c:v>
                </c:pt>
                <c:pt idx="3">
                  <c:v>CDR Avg</c:v>
                </c:pt>
                <c:pt idx="4">
                  <c:v>P.F. Chang's China Bistro</c:v>
                </c:pt>
                <c:pt idx="5">
                  <c:v>Romano's Macaroni Grill</c:v>
                </c:pt>
                <c:pt idx="6">
                  <c:v>Maggiano's Little Italy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0.5960061443932412</c:v>
                </c:pt>
                <c:pt idx="1">
                  <c:v>0.6549520766773163</c:v>
                </c:pt>
                <c:pt idx="2">
                  <c:v>0.6578538102643857</c:v>
                </c:pt>
                <c:pt idx="3">
                  <c:v>0.6582061753386391</c:v>
                </c:pt>
                <c:pt idx="4">
                  <c:v>0.6795665634674922</c:v>
                </c:pt>
                <c:pt idx="5">
                  <c:v>0.6917057902973396</c:v>
                </c:pt>
                <c:pt idx="6">
                  <c:v>0.7112903225806452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The Cheesecake Factory</c:v>
                </c:pt>
                <c:pt idx="2">
                  <c:v>CDR Avg</c:v>
                </c:pt>
                <c:pt idx="3">
                  <c:v>Olive Garden</c:v>
                </c:pt>
                <c:pt idx="4">
                  <c:v>P.F. Chang's China Bistro</c:v>
                </c:pt>
                <c:pt idx="5">
                  <c:v>Romano's Macaroni Grill</c:v>
                </c:pt>
                <c:pt idx="6">
                  <c:v>Carrabba's Italian Grill</c:v>
                </c:pt>
                <c:pt idx="7">
                  <c:v>Maggiano's Little Italy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0.586053412462908</c:v>
                </c:pt>
                <c:pt idx="2">
                  <c:v>0.5874249581224165</c:v>
                </c:pt>
                <c:pt idx="3">
                  <c:v>0.5877061469265368</c:v>
                </c:pt>
                <c:pt idx="4">
                  <c:v>0.6050670640834576</c:v>
                </c:pt>
                <c:pt idx="5">
                  <c:v>0.631184407796102</c:v>
                </c:pt>
                <c:pt idx="6">
                  <c:v>0.6632047477744807</c:v>
                </c:pt>
                <c:pt idx="7">
                  <c:v>0.6872246696035242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CDR Avg</c:v>
                </c:pt>
                <c:pt idx="2">
                  <c:v>Olive Garden</c:v>
                </c:pt>
                <c:pt idx="3">
                  <c:v>The Cheesecake Factory</c:v>
                </c:pt>
                <c:pt idx="4">
                  <c:v>P.F. Chang's China Bistro</c:v>
                </c:pt>
                <c:pt idx="5">
                  <c:v>Romano's Macaroni Grill</c:v>
                </c:pt>
                <c:pt idx="6">
                  <c:v>Carrabba's Italian Grill</c:v>
                </c:pt>
                <c:pt idx="7">
                  <c:v>Maggiano's Little Italy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0.524300441826215</c:v>
                </c:pt>
                <c:pt idx="1">
                  <c:v>0.6046296160774198</c:v>
                </c:pt>
                <c:pt idx="2">
                  <c:v>0.6206395348837209</c:v>
                </c:pt>
                <c:pt idx="3">
                  <c:v>0.637956204379562</c:v>
                </c:pt>
                <c:pt idx="4">
                  <c:v>0.6451612903225806</c:v>
                </c:pt>
                <c:pt idx="5">
                  <c:v>0.6607929515418502</c:v>
                </c:pt>
                <c:pt idx="6">
                  <c:v>0.6915204678362573</c:v>
                </c:pt>
                <c:pt idx="7">
                  <c:v>0.7111756168359942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Olive Garden</c:v>
                </c:pt>
                <c:pt idx="2">
                  <c:v>CDR Avg</c:v>
                </c:pt>
                <c:pt idx="3">
                  <c:v>P.F. Chang's China Bistro</c:v>
                </c:pt>
                <c:pt idx="4">
                  <c:v>The Cheesecake Factory</c:v>
                </c:pt>
                <c:pt idx="5">
                  <c:v>Romano's Macaroni Grill</c:v>
                </c:pt>
                <c:pt idx="6">
                  <c:v>Maggiano's Little Italy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0.4540229885057471</c:v>
                </c:pt>
                <c:pt idx="1">
                  <c:v>0.501628664495114</c:v>
                </c:pt>
                <c:pt idx="2">
                  <c:v>0.534918200721923</c:v>
                </c:pt>
                <c:pt idx="3">
                  <c:v>0.5467032967032966</c:v>
                </c:pt>
                <c:pt idx="4">
                  <c:v>0.5596590909090909</c:v>
                </c:pt>
                <c:pt idx="5">
                  <c:v>0.5813953488372093</c:v>
                </c:pt>
                <c:pt idx="6">
                  <c:v>0.5862068965517241</c:v>
                </c:pt>
                <c:pt idx="7">
                  <c:v>0.6359223300970874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Romano's Macaroni Grill</c:v>
                </c:pt>
                <c:pt idx="2">
                  <c:v>Olive Garden</c:v>
                </c:pt>
                <c:pt idx="3">
                  <c:v>CDR Avg</c:v>
                </c:pt>
                <c:pt idx="4">
                  <c:v>P.F. Chang's China Bistro</c:v>
                </c:pt>
                <c:pt idx="5">
                  <c:v>The Cheesecake Factory</c:v>
                </c:pt>
                <c:pt idx="6">
                  <c:v>Carrabba's Italian Grill</c:v>
                </c:pt>
                <c:pt idx="7">
                  <c:v>Maggiano's Little Italy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0.5242857142857142</c:v>
                </c:pt>
                <c:pt idx="2">
                  <c:v>0.5249643366619116</c:v>
                </c:pt>
                <c:pt idx="3">
                  <c:v>0.5264056181824033</c:v>
                </c:pt>
                <c:pt idx="4">
                  <c:v>0.5442857142857143</c:v>
                </c:pt>
                <c:pt idx="5">
                  <c:v>0.5657142857142857</c:v>
                </c:pt>
                <c:pt idx="6">
                  <c:v>0.5857142857142857</c:v>
                </c:pt>
                <c:pt idx="7">
                  <c:v>0.6457142857142857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aggiano’s Little Ital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Maggiano’s Little Italy's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he Cheesecake Factor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arrabba's Italian Gri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.F. Chang's China Bistro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omano's Macaroni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17.6%</a:t>
            </a:r>
            <a:r>
              <a:t> of recent Maggiano's Little Italy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Romano's Macaroni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P.F. Chang's China Bistro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Carrabba's Italian Grill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The Cheesecake Factory</a:t>
            </a:r>
            <a:r>
              <a:rPr b="1"/>
              <a:t>7.8%</a:t>
            </a:r>
            <a:r>
              <a:t> considered visiting </a:t>
            </a:r>
            <a:r>
              <a:t>The Cheesecake Factory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Maggiano's Little Italy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68.1%</a:t>
            </a:r>
            <a:r>
              <a:t> would have gone to another restaurant as an alternative to Maggiano’s Little Italy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58.8%</a:t>
            </a:r>
            <a:r>
              <a:t> Of Maggiano’s Little Italy's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48.2%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23.3%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Maggiano’s Little Italy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Maggiano’s Little Italy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495 recent Maggiano’s Little Italy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