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0.5891812865497076</c:v>
                </c:pt>
                <c:pt idx="7">
                  <c:v>0.6657018813314037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0.6807580174927114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0.6777163904235728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Vegetables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0.053418803</c:v>
                </c:pt>
                <c:pt idx="1">
                  <c:v>0.0662393159999999</c:v>
                </c:pt>
                <c:pt idx="2">
                  <c:v>0.106837606999999</c:v>
                </c:pt>
                <c:pt idx="3">
                  <c:v>0.478632479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0.6753623188405797</c:v>
                </c:pt>
                <c:pt idx="7">
                  <c:v>0.710334788937409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0.528344671201814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0.5617977528089888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Pizza Hut</c:v>
                </c:pt>
                <c:pt idx="4">
                  <c:v>Domino's</c:v>
                </c:pt>
                <c:pt idx="5">
                  <c:v>QSR Avg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0.4585714285714286</c:v>
                </c:pt>
                <c:pt idx="4">
                  <c:v>0.4657142857142857</c:v>
                </c:pt>
                <c:pt idx="5">
                  <c:v>0.48877176778400844</c:v>
                </c:pt>
                <c:pt idx="6">
                  <c:v>0.4893009985734665</c:v>
                </c:pt>
                <c:pt idx="7">
                  <c:v>0.5671428571428572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arco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Marco's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pa John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16.7%</a:t>
            </a:r>
            <a:r>
              <a:t> of recent Marco's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13.2%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13.7%</a:t>
            </a:r>
            <a:r>
              <a:t> considered visiting </a:t>
            </a:r>
            <a:r>
              <a:t>Papa John's</a:t>
            </a:r>
            <a:r>
              <a:rPr b="1"/>
              <a:t>13.7%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Marco's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52.1%</a:t>
            </a:r>
            <a:r>
              <a:t> would have gone to another restaurant as an alternative to Marco's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Marco's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Marco's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Marco's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468 recent Marco's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