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Ice Cream/Yogurt</c:v>
                </c:pt>
                <c:pt idx="1">
                  <c:v>Chicken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0.114035088</c:v>
                </c:pt>
                <c:pt idx="1">
                  <c:v>0.115789474</c:v>
                </c:pt>
                <c:pt idx="2">
                  <c:v>0.210526316</c:v>
                </c:pt>
                <c:pt idx="3">
                  <c:v>0.294736842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McDonald's Competitors</a:t>
            </a:r>
          </a:p>
        </p:txBody>
      </p:sp>
      <p:pic>
        <p:nvPicPr>
          <p:cNvPr id="3" name="Picture Placeholder 2" descr="Burger King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Jack in the Box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27.4%</a:t>
            </a:r>
            <a:r>
              <a:t> of recent McDonald's guests considered visiting </a:t>
            </a:r>
            <a:r>
              <a:t>Burger King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17.9%</a:t>
            </a:r>
            <a:r>
              <a:t> considered visiting </a:t>
            </a:r>
            <a:r>
              <a:t>Wendy's</a:t>
            </a:r>
            <a:r>
              <a:rPr b="1"/>
              <a:t>17.9%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McDonald's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49.6%</a:t>
            </a:r>
            <a:r>
              <a:t> would have gone to another restaurant as an alternative to McDonald's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50.6%</a:t>
            </a:r>
            <a:r>
              <a:t> Of McDonald's's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McDonald's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McDonald's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57 recent McDonald's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