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Applebee's</c:v>
                </c:pt>
                <c:pt idx="2">
                  <c:v>Chili's</c:v>
                </c:pt>
                <c:pt idx="3">
                  <c:v>Pizza Hut</c:v>
                </c:pt>
                <c:pt idx="4">
                  <c:v>Papa John's</c:v>
                </c:pt>
                <c:pt idx="5">
                  <c:v>CDR Avg</c:v>
                </c:pt>
                <c:pt idx="6">
                  <c:v>Olive Garden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0.49273255813953487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0.5651537335285505</c:v>
                </c:pt>
                <c:pt idx="4">
                  <c:v>0.5891812865497076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Domino's</c:v>
                </c:pt>
                <c:pt idx="2">
                  <c:v>Chili's</c:v>
                </c:pt>
                <c:pt idx="3">
                  <c:v>Papa John's</c:v>
                </c:pt>
                <c:pt idx="4">
                  <c:v>Pizza Hut</c:v>
                </c:pt>
                <c:pt idx="5">
                  <c:v>CDR Avg</c:v>
                </c:pt>
                <c:pt idx="6">
                  <c:v>Olive Garden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0.5552325581395349</c:v>
                </c:pt>
                <c:pt idx="2">
                  <c:v>0.5911047345767575</c:v>
                </c:pt>
                <c:pt idx="3">
                  <c:v>0.6046852122986823</c:v>
                </c:pt>
                <c:pt idx="4">
                  <c:v>0.607871720116618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0.726878612716763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Cheese Sticks/Fried Cheese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0.035019455</c:v>
                </c:pt>
                <c:pt idx="1">
                  <c:v>0.068093385</c:v>
                </c:pt>
                <c:pt idx="2">
                  <c:v>0.09922179</c:v>
                </c:pt>
                <c:pt idx="3">
                  <c:v>0.570038911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Domino's</c:v>
                </c:pt>
                <c:pt idx="3">
                  <c:v>Pizza Hut</c:v>
                </c:pt>
                <c:pt idx="4">
                  <c:v>Olive Garden</c:v>
                </c:pt>
                <c:pt idx="5">
                  <c:v>CDR Avg</c:v>
                </c:pt>
                <c:pt idx="6">
                  <c:v>Papa John's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0.6753623188405797</c:v>
                </c:pt>
                <c:pt idx="7">
                  <c:v>0.717357910906298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Papa John's</c:v>
                </c:pt>
                <c:pt idx="2">
                  <c:v>Pizza Hut</c:v>
                </c:pt>
                <c:pt idx="3">
                  <c:v>Applebee's</c:v>
                </c:pt>
                <c:pt idx="4">
                  <c:v>Chili's</c:v>
                </c:pt>
                <c:pt idx="5">
                  <c:v>CDR Avg</c:v>
                </c:pt>
                <c:pt idx="6">
                  <c:v>Olive Garden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0.5205479452054794</c:v>
                </c:pt>
                <c:pt idx="4">
                  <c:v>0.5212121212121212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0.6106870229007634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Pizza Hut</c:v>
                </c:pt>
                <c:pt idx="2">
                  <c:v>Papa John's</c:v>
                </c:pt>
                <c:pt idx="3">
                  <c:v>Chili's</c:v>
                </c:pt>
                <c:pt idx="4">
                  <c:v>Applebee's</c:v>
                </c:pt>
                <c:pt idx="5">
                  <c:v>CDR Avg</c:v>
                </c:pt>
                <c:pt idx="6">
                  <c:v>Mellow Mushroom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0.46421267893660534</c:v>
                </c:pt>
                <c:pt idx="1">
                  <c:v>0.4658040665434381</c:v>
                </c:pt>
                <c:pt idx="2">
                  <c:v>0.4908722109533469</c:v>
                </c:pt>
                <c:pt idx="3">
                  <c:v>0.5238095238095238</c:v>
                </c:pt>
                <c:pt idx="4">
                  <c:v>0.524300441826215</c:v>
                </c:pt>
                <c:pt idx="5">
                  <c:v>0.6046296160774198</c:v>
                </c:pt>
                <c:pt idx="6">
                  <c:v>0.6085672082717873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Chili's</c:v>
                </c:pt>
                <c:pt idx="2">
                  <c:v>Applebee's</c:v>
                </c:pt>
                <c:pt idx="3">
                  <c:v>Pizza Hut</c:v>
                </c:pt>
                <c:pt idx="4">
                  <c:v>Papa John's</c:v>
                </c:pt>
                <c:pt idx="5">
                  <c:v>Olive Garden</c:v>
                </c:pt>
                <c:pt idx="6">
                  <c:v>CDR Avg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0.4158878504672897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0.45979899497487436</c:v>
                </c:pt>
                <c:pt idx="4">
                  <c:v>0.47540983606557374</c:v>
                </c:pt>
                <c:pt idx="5">
                  <c:v>0.501628664495114</c:v>
                </c:pt>
                <c:pt idx="6">
                  <c:v>0.534918200721923</c:v>
                </c:pt>
                <c:pt idx="7">
                  <c:v>0.6119402985074627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Pizza Hut</c:v>
                </c:pt>
                <c:pt idx="3">
                  <c:v>Domino's</c:v>
                </c:pt>
                <c:pt idx="4">
                  <c:v>Papa John's</c:v>
                </c:pt>
                <c:pt idx="5">
                  <c:v>Olive Garden</c:v>
                </c:pt>
                <c:pt idx="6">
                  <c:v>CDR Avg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0.4585714285714286</c:v>
                </c:pt>
                <c:pt idx="3">
                  <c:v>0.4657142857142857</c:v>
                </c:pt>
                <c:pt idx="4">
                  <c:v>0.4893009985734665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0.5971428571428572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ellow Mushroom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Mellow Mushroom's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pa John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omino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of recent Mellow Mushroom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Chili's</a:t>
            </a:r>
            <a:r>
              <a:rPr b="1"/>
              <a:t>3.8%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Mellow Mushroom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70.7%</a:t>
            </a:r>
            <a:r>
              <a:t> would have gone to another restaurant as an alternative to Mellow Mushroom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54.0%</a:t>
            </a:r>
            <a:r>
              <a:t> Of Mellow Mushroom's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77.5%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Mellow Mushroom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Mellow Mushroom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514 recent Mellow Mushroom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