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Miller's Ale House</c:v>
                </c:pt>
                <c:pt idx="3">
                  <c:v>TGI Fridays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0.5623188405797102</c:v>
                </c:pt>
                <c:pt idx="3">
                  <c:v>0.5765895953757225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Miller's Ale House</c:v>
                </c:pt>
                <c:pt idx="4">
                  <c:v>CDR Avg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0.6026011560693642</c:v>
                </c:pt>
                <c:pt idx="3">
                  <c:v>0.6162790697674418</c:v>
                </c:pt>
                <c:pt idx="4">
                  <c:v>0.6473716294388625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Burgers</c:v>
                </c:pt>
                <c:pt idx="2">
                  <c:v>Beef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0.033039648</c:v>
                </c:pt>
                <c:pt idx="1">
                  <c:v>0.04845815</c:v>
                </c:pt>
                <c:pt idx="2">
                  <c:v>0.0506607929999999</c:v>
                </c:pt>
                <c:pt idx="3">
                  <c:v>0.0704845809999999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Miller's Ale 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0.6751592356687898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Miller's Ale House</c:v>
                </c:pt>
                <c:pt idx="4">
                  <c:v>CDR Avg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0.5565476190476191</c:v>
                </c:pt>
                <c:pt idx="3">
                  <c:v>0.5792592592592593</c:v>
                </c:pt>
                <c:pt idx="4">
                  <c:v>0.5874249581224165</c:v>
                </c:pt>
                <c:pt idx="5">
                  <c:v>0.5877061469265368</c:v>
                </c:pt>
                <c:pt idx="6">
                  <c:v>0.606015037593985</c:v>
                </c:pt>
                <c:pt idx="7">
                  <c:v>0.6168639053254438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Miller's Ale House</c:v>
                </c:pt>
                <c:pt idx="3">
                  <c:v>TGI Fridays</c:v>
                </c:pt>
                <c:pt idx="4">
                  <c:v>Texas Roadhouse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0.557163531114327</c:v>
                </c:pt>
                <c:pt idx="3">
                  <c:v>0.5845481049562682</c:v>
                </c:pt>
                <c:pt idx="4">
                  <c:v>0.5872093023255814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Miller's Ale House</c:v>
                </c:pt>
                <c:pt idx="3">
                  <c:v>TGI Fridays</c:v>
                </c:pt>
                <c:pt idx="4">
                  <c:v>Olive Garden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0.4956521739130435</c:v>
                </c:pt>
                <c:pt idx="3">
                  <c:v>0.5</c:v>
                </c:pt>
                <c:pt idx="4">
                  <c:v>0.501628664495114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Miller's Ale House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0.4550641940085592</c:v>
                </c:pt>
                <c:pt idx="3">
                  <c:v>0.5057142857142857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iller's Ale 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Miller's Ale House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GI Friday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exas Road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11.3%</a:t>
            </a:r>
            <a:r>
              <a:t> of recent Miller's Ale House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9.1%</a:t>
            </a:r>
            <a:r>
              <a:t> considered visiting </a:t>
            </a:r>
            <a:r>
              <a:t>Applebee's</a:t>
            </a:r>
            <a:r>
              <a:rPr b="1"/>
              <a:t>9.1%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Miller's Ale 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69.4%</a:t>
            </a:r>
            <a:r>
              <a:t> would have gone to another restaurant as an alternative to Miller's Ale 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57.2%</a:t>
            </a:r>
            <a:r>
              <a:t> Of Miller's Ale 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50.9%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62.3%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Miller's Ale 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Miller's Ale 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454 recent Miller's Ale 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