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0.5402298850574713</c:v>
                </c:pt>
                <c:pt idx="1">
                  <c:v>0.6219336219336219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0.7217391304347827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0.6637931034482759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0.7318840579710145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Pizza</c:v>
                </c:pt>
                <c:pt idx="2">
                  <c:v>Sandwiches</c:v>
                </c:pt>
                <c:pt idx="3">
                  <c:v>Salads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0.091588785</c:v>
                </c:pt>
                <c:pt idx="1">
                  <c:v>0.147663551</c:v>
                </c:pt>
                <c:pt idx="2">
                  <c:v>0.175700935</c:v>
                </c:pt>
                <c:pt idx="3">
                  <c:v>0.205607476999999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Panera Bread</c:v>
                </c:pt>
                <c:pt idx="2">
                  <c:v>FCR Avg</c:v>
                </c:pt>
                <c:pt idx="3">
                  <c:v>Jason's Deli</c:v>
                </c:pt>
                <c:pt idx="4">
                  <c:v>McAlister's Deli</c:v>
                </c:pt>
                <c:pt idx="5">
                  <c:v>Newk's Eatery</c:v>
                </c:pt>
                <c:pt idx="6">
                  <c:v>Moe's Southwest Grill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0.6863905325443787</c:v>
                </c:pt>
                <c:pt idx="2">
                  <c:v>0.6925554882268848</c:v>
                </c:pt>
                <c:pt idx="3">
                  <c:v>0.7242424242424242</c:v>
                </c:pt>
                <c:pt idx="4">
                  <c:v>0.7328358208955223</c:v>
                </c:pt>
                <c:pt idx="5">
                  <c:v>0.735249621785174</c:v>
                </c:pt>
                <c:pt idx="6">
                  <c:v>0.7382352941176471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Chili's</c:v>
                </c:pt>
                <c:pt idx="2">
                  <c:v>Moe's Southwest Grill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Newk's Eatery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0.5212121212121212</c:v>
                </c:pt>
                <c:pt idx="2">
                  <c:v>0.5336976320582878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0.665079365079365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Moe's Southwest Grill</c:v>
                </c:pt>
                <c:pt idx="1">
                  <c:v>Chili's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0.5036710719530103</c:v>
                </c:pt>
                <c:pt idx="1">
                  <c:v>0.5238095238095238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0.6627565982404692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0.5016778523489933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0.6396396396396397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Panera Bread</c:v>
                </c:pt>
                <c:pt idx="2">
                  <c:v>Moe's Southwest Grill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0.5314285714285715</c:v>
                </c:pt>
                <c:pt idx="2">
                  <c:v>0.5385714285714286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0.6628571428571428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Newk's Eat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Newk's Eatery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Alister's Deli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oe's Southwest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of recent Newk's Eatery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Moe's Southwest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McAlister's Deli</a:t>
            </a:r>
            <a:r>
              <a:rPr b="1"/>
              <a:t>10.1%</a:t>
            </a:r>
            <a:r>
              <a:t> considered visiting </a:t>
            </a:r>
            <a:r>
              <a:t>McAlister's Deli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Newk's Eatery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Newk's Eatery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57.6%</a:t>
            </a:r>
            <a:r>
              <a:t> Of Newk's Eatery's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26.8%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Newk's Eatery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Newk's Eatery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Newk's Eatery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