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Panda Express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Noodles and Company</c:v>
                </c:pt>
                <c:pt idx="5">
                  <c:v>FCR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0.5244956772334294</c:v>
                </c:pt>
                <c:pt idx="2">
                  <c:v>0.5708029197080292</c:v>
                </c:pt>
                <c:pt idx="3">
                  <c:v>0.575801749271137</c:v>
                </c:pt>
                <c:pt idx="4">
                  <c:v>0.5858585858585859</c:v>
                </c:pt>
                <c:pt idx="5">
                  <c:v>0.6281943400690045</c:v>
                </c:pt>
                <c:pt idx="6">
                  <c:v>0.6284470246734397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Panda Express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Noodles and Company</c:v>
                </c:pt>
                <c:pt idx="5">
                  <c:v>Olive Garden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0.5982658959537572</c:v>
                </c:pt>
                <c:pt idx="2">
                  <c:v>0.6064139941690962</c:v>
                </c:pt>
                <c:pt idx="3">
                  <c:v>0.6081871345029239</c:v>
                </c:pt>
                <c:pt idx="4">
                  <c:v>0.6240928882438317</c:v>
                </c:pt>
                <c:pt idx="5">
                  <c:v>0.6598837209302325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Asian Bowls</c:v>
                </c:pt>
                <c:pt idx="1">
                  <c:v>Chicken</c:v>
                </c:pt>
                <c:pt idx="2">
                  <c:v>Beef</c:v>
                </c:pt>
                <c:pt idx="3">
                  <c:v>Pasta/Noodles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0.07293666</c:v>
                </c:pt>
                <c:pt idx="1">
                  <c:v>0.086372361</c:v>
                </c:pt>
                <c:pt idx="2">
                  <c:v>0.101727447</c:v>
                </c:pt>
                <c:pt idx="3">
                  <c:v>0.596928983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Panda Express</c:v>
                </c:pt>
                <c:pt idx="2">
                  <c:v>Chipotle Mexican Grill</c:v>
                </c:pt>
                <c:pt idx="3">
                  <c:v>Olive Garden</c:v>
                </c:pt>
                <c:pt idx="4">
                  <c:v>Subway</c:v>
                </c:pt>
                <c:pt idx="5">
                  <c:v>Panera Bread</c:v>
                </c:pt>
                <c:pt idx="6">
                  <c:v>Noodles and Company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0.632183908045977</c:v>
                </c:pt>
                <c:pt idx="2">
                  <c:v>0.635036496350365</c:v>
                </c:pt>
                <c:pt idx="3">
                  <c:v>0.6549520766773163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0.6873156342182891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Chipotle Mexican Grill</c:v>
                </c:pt>
                <c:pt idx="3">
                  <c:v>Panda Express</c:v>
                </c:pt>
                <c:pt idx="4">
                  <c:v>Noodles and Company</c:v>
                </c:pt>
                <c:pt idx="5">
                  <c:v>FCR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0.4770992366412214</c:v>
                </c:pt>
                <c:pt idx="3">
                  <c:v>0.5204918032786885</c:v>
                </c:pt>
                <c:pt idx="4">
                  <c:v>0.5324232081911263</c:v>
                </c:pt>
                <c:pt idx="5">
                  <c:v>0.5517788823148677</c:v>
                </c:pt>
                <c:pt idx="6">
                  <c:v>0.5877061469265368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Chipotle Mexican Grill</c:v>
                </c:pt>
                <c:pt idx="2">
                  <c:v>Panda Express</c:v>
                </c:pt>
                <c:pt idx="3">
                  <c:v>Noodles and Company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0.47640117994100295</c:v>
                </c:pt>
                <c:pt idx="2">
                  <c:v>0.48220064724919093</c:v>
                </c:pt>
                <c:pt idx="3">
                  <c:v>0.5191740412979351</c:v>
                </c:pt>
                <c:pt idx="4">
                  <c:v>0.5317220543806647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Chipotle Mexican Grill</c:v>
                </c:pt>
                <c:pt idx="2">
                  <c:v>Panda Express</c:v>
                </c:pt>
                <c:pt idx="3">
                  <c:v>Olive Garden</c:v>
                </c:pt>
                <c:pt idx="4">
                  <c:v>Noodles and Company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0.49</c:v>
                </c:pt>
                <c:pt idx="2">
                  <c:v>0.4972875226039783</c:v>
                </c:pt>
                <c:pt idx="3">
                  <c:v>0.501628664495114</c:v>
                </c:pt>
                <c:pt idx="4">
                  <c:v>0.518664047151277</c:v>
                </c:pt>
                <c:pt idx="5">
                  <c:v>0.5396290050590219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Panda Express</c:v>
                </c:pt>
                <c:pt idx="3">
                  <c:v>Noodles and Company</c:v>
                </c:pt>
                <c:pt idx="4">
                  <c:v>Chipotle Mexican Grill</c:v>
                </c:pt>
                <c:pt idx="5">
                  <c:v>Olive Garden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0.4507845934379458</c:v>
                </c:pt>
                <c:pt idx="2">
                  <c:v>0.4585714285714286</c:v>
                </c:pt>
                <c:pt idx="3">
                  <c:v>0.5142857142857142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0.5314285714285715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Noodles and Compan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Noodles and Company's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anda Expres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potle Mexican Gri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live Garde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12.3%</a:t>
            </a:r>
            <a:r>
              <a:t> of recent Noodles and Company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Panda Express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11.6%</a:t>
            </a:r>
            <a:r>
              <a:t> considered visiting </a:t>
            </a:r>
            <a:r>
              <a:t>Chipotle Mexican Grill</a:t>
            </a:r>
            <a:r>
              <a:rPr b="1"/>
              <a:t>11.6%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Noodles and Company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61.6%</a:t>
            </a:r>
            <a:r>
              <a:t> would have gone to another restaurant as an alternative to Noodles and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50.9%</a:t>
            </a:r>
            <a:r>
              <a:t> Of Noodles and Company's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43.5%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61.6%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22.8%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Noodles and Company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Noodles and Company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521 recent Noodles and Company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