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Outback Steakhouse</c:v>
                </c:pt>
                <c:pt idx="4">
                  <c:v>O'Charley's</c:v>
                </c:pt>
                <c:pt idx="5">
                  <c:v>Olive Garden</c:v>
                </c:pt>
                <c:pt idx="6">
                  <c:v>Cracker Barrel Old Country Store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0.617340931566192</c:v>
                </c:pt>
                <c:pt idx="3">
                  <c:v>0.6195965417867435</c:v>
                </c:pt>
                <c:pt idx="4">
                  <c:v>0.6215827338129496</c:v>
                </c:pt>
                <c:pt idx="5">
                  <c:v>0.6284470246734397</c:v>
                </c:pt>
                <c:pt idx="6">
                  <c:v>0.6652298850574713</c:v>
                </c:pt>
                <c:pt idx="7">
                  <c:v>0.6852646638054364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O'Charley's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Cracker Barrel Old Country Store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0.6575144508670521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0.6876790830945558</c:v>
                </c:pt>
                <c:pt idx="7">
                  <c:v>0.7134670487106017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Ribs</c:v>
                </c:pt>
                <c:pt idx="1">
                  <c:v>Beef</c:v>
                </c:pt>
                <c:pt idx="2">
                  <c:v>Chicken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0.084886128</c:v>
                </c:pt>
                <c:pt idx="1">
                  <c:v>0.122153209</c:v>
                </c:pt>
                <c:pt idx="2">
                  <c:v>0.132505176</c:v>
                </c:pt>
                <c:pt idx="3">
                  <c:v>0.213250518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O'Charley's</c:v>
                </c:pt>
                <c:pt idx="6">
                  <c:v>LongHorn Steakhouse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0.6471544715447154</c:v>
                </c:pt>
                <c:pt idx="3">
                  <c:v>0.6549520766773163</c:v>
                </c:pt>
                <c:pt idx="4">
                  <c:v>0.6582061753386391</c:v>
                </c:pt>
                <c:pt idx="5">
                  <c:v>0.6816720257234726</c:v>
                </c:pt>
                <c:pt idx="6">
                  <c:v>0.696969696969697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Olive Garden</c:v>
                </c:pt>
                <c:pt idx="4">
                  <c:v>O'Charley's</c:v>
                </c:pt>
                <c:pt idx="5">
                  <c:v>Outback Steakhouse</c:v>
                </c:pt>
                <c:pt idx="6">
                  <c:v>LongHorn Steakhouse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0.5874249581224165</c:v>
                </c:pt>
                <c:pt idx="3">
                  <c:v>0.5877061469265368</c:v>
                </c:pt>
                <c:pt idx="4">
                  <c:v>0.5991058122205664</c:v>
                </c:pt>
                <c:pt idx="5">
                  <c:v>0.606015037593985</c:v>
                </c:pt>
                <c:pt idx="6">
                  <c:v>0.6187683284457478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CDR Avg</c:v>
                </c:pt>
                <c:pt idx="3">
                  <c:v>Outback Steakhouse</c:v>
                </c:pt>
                <c:pt idx="4">
                  <c:v>O'Charley's</c:v>
                </c:pt>
                <c:pt idx="5">
                  <c:v>Olive Garden</c:v>
                </c:pt>
                <c:pt idx="6">
                  <c:v>LongHorn Steakhouse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0.6046296160774198</c:v>
                </c:pt>
                <c:pt idx="3">
                  <c:v>0.6082474226804123</c:v>
                </c:pt>
                <c:pt idx="4">
                  <c:v>0.6119186046511628</c:v>
                </c:pt>
                <c:pt idx="5">
                  <c:v>0.6206395348837209</c:v>
                </c:pt>
                <c:pt idx="6">
                  <c:v>0.6358381502890174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LongHorn Steakhouse</c:v>
                </c:pt>
                <c:pt idx="4">
                  <c:v>CDR Avg</c:v>
                </c:pt>
                <c:pt idx="5">
                  <c:v>Cracker Barrel Old Country Store</c:v>
                </c:pt>
                <c:pt idx="6">
                  <c:v>Outback Steakhouse</c:v>
                </c:pt>
                <c:pt idx="7">
                  <c:v>O'Charley's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0.5070422535211268</c:v>
                </c:pt>
                <c:pt idx="4">
                  <c:v>0.534918200721923</c:v>
                </c:pt>
                <c:pt idx="5">
                  <c:v>0.5397923875432526</c:v>
                </c:pt>
                <c:pt idx="6">
                  <c:v>0.5609756097560976</c:v>
                </c:pt>
                <c:pt idx="7">
                  <c:v>0.5866261398176292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O'Charley's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Cracker Barrel Old Country Store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0.5106990014265336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0.5842857142857143</c:v>
                </c:pt>
                <c:pt idx="7">
                  <c:v>0.59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O'Charle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O'Charley's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LongHorn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racker Barrel Old Country Stor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utback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17.4%</a:t>
            </a:r>
            <a:r>
              <a:t> of recent O'Charley's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6.8%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8.1%</a:t>
            </a:r>
            <a:r>
              <a:t> considered visiting </a:t>
            </a:r>
            <a:r>
              <a:t>Chili's</a:t>
            </a:r>
            <a:r>
              <a:rPr b="1"/>
              <a:t>8.1%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O'Charley's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68.8%</a:t>
            </a:r>
            <a:r>
              <a:t> would have gone to another restaurant as an alternative to O'Charley's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50.4%</a:t>
            </a:r>
            <a:r>
              <a:t> Of O'Charley's's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42.1%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70.1%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23.2%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O'Charley's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O'Charley's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483 recent O'Charley's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