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0.6816208393632417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0.7010159651669086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Breads</c:v>
                </c:pt>
                <c:pt idx="2">
                  <c:v>Salads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0.125256674</c:v>
                </c:pt>
                <c:pt idx="1">
                  <c:v>0.164271047</c:v>
                </c:pt>
                <c:pt idx="2">
                  <c:v>0.176591376</c:v>
                </c:pt>
                <c:pt idx="3">
                  <c:v>0.326488706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0.6863905325443787</c:v>
                </c:pt>
                <c:pt idx="7">
                  <c:v>0.696969696969697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Panera Bread</c:v>
                </c:pt>
                <c:pt idx="6">
                  <c:v>Outback Steakhouse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0.5978062157221207</c:v>
                </c:pt>
                <c:pt idx="6">
                  <c:v>0.606015037593985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Panera Bread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0.5811836115326252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Panera Bread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0.558695652173913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0.5314285714285715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Olive Garden's Competitors</a:t>
            </a:r>
          </a:p>
        </p:txBody>
      </p:sp>
      <p:pic>
        <p:nvPicPr>
          <p:cNvPr id="3" name="Picture Placeholder 2" descr="Red Lobster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utback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LongHorn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12.1%</a:t>
            </a:r>
            <a:r>
              <a:t> of recent Olive Garden guests considered visiting </a:t>
            </a:r>
            <a:r>
              <a:t>Red Lobster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Applebee's</a:t>
            </a:r>
            <a:r>
              <a:rPr b="1"/>
              <a:t>9.0%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Olive Garden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54.1%</a:t>
            </a:r>
            <a:r>
              <a:t> would have gone to another restaurant as an alternative to Olive Garden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51.1%</a:t>
            </a:r>
            <a:r>
              <a:t> Of Olive Garden's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40.3%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23.9%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Olive Garden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Olive Garden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487 recent Olive Garden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