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Chipotle Mexican Grill</c:v>
                </c:pt>
                <c:pt idx="3">
                  <c:v>On The Border Mexican Grill and Cantina</c:v>
                </c:pt>
                <c:pt idx="4">
                  <c:v>Red Lobster</c:v>
                </c:pt>
                <c:pt idx="5">
                  <c:v>CDR Avg</c:v>
                </c:pt>
                <c:pt idx="6">
                  <c:v>Olive Garden</c:v>
                </c:pt>
                <c:pt idx="7">
                  <c:v>Chuy's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0.5708029197080292</c:v>
                </c:pt>
                <c:pt idx="3">
                  <c:v>0.5741007194244604</c:v>
                </c:pt>
                <c:pt idx="4">
                  <c:v>0.6152737752161384</c:v>
                </c:pt>
                <c:pt idx="5">
                  <c:v>0.617340931566192</c:v>
                </c:pt>
                <c:pt idx="6">
                  <c:v>0.6284470246734397</c:v>
                </c:pt>
                <c:pt idx="7">
                  <c:v>0.6336206896551724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On The Border Mexican Grill and Cantina</c:v>
                </c:pt>
                <c:pt idx="3">
                  <c:v>Chipotle Mexican Grill</c:v>
                </c:pt>
                <c:pt idx="4">
                  <c:v>CDR Avg</c:v>
                </c:pt>
                <c:pt idx="5">
                  <c:v>Red Lobster</c:v>
                </c:pt>
                <c:pt idx="6">
                  <c:v>Chuy's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0.6051873198847262</c:v>
                </c:pt>
                <c:pt idx="3">
                  <c:v>0.6064139941690962</c:v>
                </c:pt>
                <c:pt idx="4">
                  <c:v>0.6473716294388625</c:v>
                </c:pt>
                <c:pt idx="5">
                  <c:v>0.6507936507936508</c:v>
                </c:pt>
                <c:pt idx="6">
                  <c:v>0.6536796536796536</c:v>
                </c:pt>
                <c:pt idx="7">
                  <c:v>0.6598837209302325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Fajitas</c:v>
                </c:pt>
                <c:pt idx="2">
                  <c:v>Other Mexican Items</c:v>
                </c:pt>
                <c:pt idx="3">
                  <c:v>Dips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0.0806451609999999</c:v>
                </c:pt>
                <c:pt idx="1">
                  <c:v>0.096774194</c:v>
                </c:pt>
                <c:pt idx="2">
                  <c:v>0.102822581</c:v>
                </c:pt>
                <c:pt idx="3">
                  <c:v>0.201612903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0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On The Border Mexican Grill and Cantina</c:v>
                </c:pt>
                <c:pt idx="1">
                  <c:v>Chili's</c:v>
                </c:pt>
                <c:pt idx="2">
                  <c:v>Applebee's</c:v>
                </c:pt>
                <c:pt idx="3">
                  <c:v>Chipotle Mexican Grill</c:v>
                </c:pt>
                <c:pt idx="4">
                  <c:v>Red Lobster</c:v>
                </c:pt>
                <c:pt idx="5">
                  <c:v>Olive Garden</c:v>
                </c:pt>
                <c:pt idx="6">
                  <c:v>CDR Avg</c:v>
                </c:pt>
                <c:pt idx="7">
                  <c:v>Chuy's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0.5944272445820433</c:v>
                </c:pt>
                <c:pt idx="1">
                  <c:v>0.595679012345679</c:v>
                </c:pt>
                <c:pt idx="2">
                  <c:v>0.5960061443932412</c:v>
                </c:pt>
                <c:pt idx="3">
                  <c:v>0.635036496350365</c:v>
                </c:pt>
                <c:pt idx="4">
                  <c:v>0.6414219474497682</c:v>
                </c:pt>
                <c:pt idx="5">
                  <c:v>0.6549520766773163</c:v>
                </c:pt>
                <c:pt idx="6">
                  <c:v>0.6582061753386391</c:v>
                </c:pt>
                <c:pt idx="7">
                  <c:v>0.6734059097978227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Chipotle Mexican Grill</c:v>
                </c:pt>
                <c:pt idx="1">
                  <c:v>Applebee's</c:v>
                </c:pt>
                <c:pt idx="2">
                  <c:v>Chili's</c:v>
                </c:pt>
                <c:pt idx="3">
                  <c:v>On The Border Mexican Grill and Cantina</c:v>
                </c:pt>
                <c:pt idx="4">
                  <c:v>Red Lobster</c:v>
                </c:pt>
                <c:pt idx="5">
                  <c:v>Chuy's</c:v>
                </c:pt>
                <c:pt idx="6">
                  <c:v>CDR Avg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0.4770992366412214</c:v>
                </c:pt>
                <c:pt idx="1">
                  <c:v>0.5205479452054794</c:v>
                </c:pt>
                <c:pt idx="2">
                  <c:v>0.5212121212121212</c:v>
                </c:pt>
                <c:pt idx="3">
                  <c:v>0.5453194650817236</c:v>
                </c:pt>
                <c:pt idx="4">
                  <c:v>0.5492537313432836</c:v>
                </c:pt>
                <c:pt idx="5">
                  <c:v>0.5634218289085545</c:v>
                </c:pt>
                <c:pt idx="6">
                  <c:v>0.5874249581224165</c:v>
                </c:pt>
                <c:pt idx="7">
                  <c:v>0.5877061469265368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Chipotle Mexican Grill</c:v>
                </c:pt>
                <c:pt idx="1">
                  <c:v>Chili's</c:v>
                </c:pt>
                <c:pt idx="2">
                  <c:v>Applebee's</c:v>
                </c:pt>
                <c:pt idx="3">
                  <c:v>On The Border Mexican Grill and Cantina</c:v>
                </c:pt>
                <c:pt idx="4">
                  <c:v>Chuy's</c:v>
                </c:pt>
                <c:pt idx="5">
                  <c:v>Red Lobster</c:v>
                </c:pt>
                <c:pt idx="6">
                  <c:v>CDR Avg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0.47640117994100295</c:v>
                </c:pt>
                <c:pt idx="1">
                  <c:v>0.5238095238095238</c:v>
                </c:pt>
                <c:pt idx="2">
                  <c:v>0.524300441826215</c:v>
                </c:pt>
                <c:pt idx="3">
                  <c:v>0.5492753623188406</c:v>
                </c:pt>
                <c:pt idx="4">
                  <c:v>0.5503649635036496</c:v>
                </c:pt>
                <c:pt idx="5">
                  <c:v>0.5705967976710334</c:v>
                </c:pt>
                <c:pt idx="6">
                  <c:v>0.6046296160774198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On The Border Mexican Grill and Cantina</c:v>
                </c:pt>
                <c:pt idx="3">
                  <c:v>Chipotle Mexican Grill</c:v>
                </c:pt>
                <c:pt idx="4">
                  <c:v>Olive Garden</c:v>
                </c:pt>
                <c:pt idx="5">
                  <c:v>Chuy's</c:v>
                </c:pt>
                <c:pt idx="6">
                  <c:v>Red Lobster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0.45584045584045585</c:v>
                </c:pt>
                <c:pt idx="3">
                  <c:v>0.49</c:v>
                </c:pt>
                <c:pt idx="4">
                  <c:v>0.501628664495114</c:v>
                </c:pt>
                <c:pt idx="5">
                  <c:v>0.5169712793733682</c:v>
                </c:pt>
                <c:pt idx="6">
                  <c:v>0.5206349206349207</c:v>
                </c:pt>
                <c:pt idx="7">
                  <c:v>0.534918200721923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On The Border Mexican Grill and Cantina</c:v>
                </c:pt>
                <c:pt idx="3">
                  <c:v>Chipotle Mexican Grill</c:v>
                </c:pt>
                <c:pt idx="4">
                  <c:v>Olive Garden</c:v>
                </c:pt>
                <c:pt idx="5">
                  <c:v>CDR Avg</c:v>
                </c:pt>
                <c:pt idx="6">
                  <c:v>Red Lobster</c:v>
                </c:pt>
                <c:pt idx="7">
                  <c:v>Chuy's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0.44</c:v>
                </c:pt>
                <c:pt idx="3">
                  <c:v>0.5214285714285715</c:v>
                </c:pt>
                <c:pt idx="4">
                  <c:v>0.5249643366619116</c:v>
                </c:pt>
                <c:pt idx="5">
                  <c:v>0.5264056181824033</c:v>
                </c:pt>
                <c:pt idx="6">
                  <c:v>0.5271428571428571</c:v>
                </c:pt>
                <c:pt idx="7">
                  <c:v>0.5757142857142857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On The Border Mexican Grill and Cantina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On The Border Mexican Grill and Cantina's Competitors</a:t>
            </a:r>
          </a:p>
        </p:txBody>
      </p:sp>
      <p:pic>
        <p:nvPicPr>
          <p:cNvPr id="3" name="Picture Placeholder 2" descr="Chili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potle Mexican Gri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Olive Garden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Applebee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u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Red Lobster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15.8%</a:t>
            </a:r>
            <a:r>
              <a:t> of recent On The Border Mexican Grill and Cantina guests considered visiting </a:t>
            </a:r>
            <a:r>
              <a:t>Chili's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4.0%</a:t>
            </a:r>
            <a:r>
              <a:t> considered visiting </a:t>
            </a:r>
            <a:r>
              <a:t>Chipotle Mexican Grill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2.9%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2.9%</a:t>
            </a:r>
            <a:r>
              <a:t> considered visiting </a:t>
            </a:r>
            <a:r>
              <a:t>Chuy's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7.4%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9.1%</a:t>
            </a:r>
            <a:r>
              <a:t> considered visiting </a:t>
            </a:r>
            <a:r>
              <a:t>Olive Garden</a:t>
            </a:r>
            <a:r>
              <a:rPr b="1"/>
              <a:t>9.1%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On The Border Mexican Grill and Cantina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67.9%</a:t>
            </a:r>
            <a:r>
              <a:t> would have gone to another restaurant as an alternative to On The Border Mexican Grill and Cantina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52.0%</a:t>
            </a:r>
            <a:r>
              <a:t> Of On The Border Mexican Grill and Cantina's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43.6%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60.6%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24.0%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 The Border Mexican Grill and Cantina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On The Border Mexican Grill and Cantina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496 recent On The Border Mexican Grill and Cantina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