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Ribs</c:v>
                </c:pt>
                <c:pt idx="1">
                  <c:v>Fries</c:v>
                </c:pt>
                <c:pt idx="2">
                  <c:v>Beef</c:v>
                </c:pt>
                <c:pt idx="3">
                  <c:v>Onion Rings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0.036876356</c:v>
                </c:pt>
                <c:pt idx="1">
                  <c:v>0.05856833</c:v>
                </c:pt>
                <c:pt idx="2">
                  <c:v>0.225596529</c:v>
                </c:pt>
                <c:pt idx="3">
                  <c:v>0.347071584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Outback Steakhouse's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exas Road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of recent Outback Steakhouse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Texas Roadhouse</a:t>
            </a:r>
            <a:r>
              <a:rPr b="1"/>
              <a:t>7.8%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Outback Steakhouse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63.9%</a:t>
            </a:r>
            <a:r>
              <a:t> would have gone to another restaurant as an alternative to Outback Steakhouse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52.8%</a:t>
            </a:r>
            <a:r>
              <a:t> Of Outback Steakhouse's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33.6%</a:t>
            </a:r>
            <a:r>
              <a:t> Of frequent guest are Baby Boomers compared to </a:t>
            </a:r>
            <a:r>
              <a:rPr b="1"/>
              <a:t>20.5%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Outback Steakhouse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Outback Steakhouse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461 recent Outback Steakhouse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