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0.6473988439306358</c:v>
                </c:pt>
                <c:pt idx="7">
                  <c:v>0.6566091954022989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0.670028818443804</c:v>
                </c:pt>
                <c:pt idx="7">
                  <c:v>0.6863309352517986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Appetizers/Sides</c:v>
                </c:pt>
                <c:pt idx="1">
                  <c:v>Seafood</c:v>
                </c:pt>
                <c:pt idx="2">
                  <c:v>Chicken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0.124100719</c:v>
                </c:pt>
                <c:pt idx="1">
                  <c:v>0.165467626</c:v>
                </c:pt>
                <c:pt idx="2">
                  <c:v>0.185251799</c:v>
                </c:pt>
                <c:pt idx="3">
                  <c:v>0.205035971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The Cheesecake Factory</c:v>
                </c:pt>
                <c:pt idx="6">
                  <c:v>CDR Avg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0.6578538102643857</c:v>
                </c:pt>
                <c:pt idx="6">
                  <c:v>0.6582061753386391</c:v>
                </c:pt>
                <c:pt idx="7">
                  <c:v>0.6795665634674922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The Cheesecake Factory</c:v>
                </c:pt>
                <c:pt idx="4">
                  <c:v>CDR Avg</c:v>
                </c:pt>
                <c:pt idx="5">
                  <c:v>Olive Garden</c:v>
                </c:pt>
                <c:pt idx="6">
                  <c:v>P.F. Chang's China Bistro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0.586053412462908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0.6050670640834576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0.637956204379562</c:v>
                </c:pt>
                <c:pt idx="7">
                  <c:v>0.6451612903225806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P.F. Chang's China Bistro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0.5467032967032966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P.F. Chang's China Bistro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0.5442857142857143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.F. Chang's China Bist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P.F. Chang's China Bistro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of recent P.F. Chang's China Bistro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Olive Garden</a:t>
            </a:r>
            <a:r>
              <a:rPr b="1"/>
              <a:t>6.4%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P.F. Chang's China Bistro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69.3%</a:t>
            </a:r>
            <a:r>
              <a:t> would have gone to another restaurant as an alternative to P.F. Chang's China Bistro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P.F. Chang's China Bistro's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59.0%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P.F. Chang's China Bistro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P.F. Chang's China Bistro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556 recent P.F. Chang's China Bistro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