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Panda Express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0.5244956772334294</c:v>
                </c:pt>
                <c:pt idx="5">
                  <c:v>0.5708029197080292</c:v>
                </c:pt>
                <c:pt idx="6">
                  <c:v>0.575801749271137</c:v>
                </c:pt>
                <c:pt idx="7">
                  <c:v>0.6281943400690045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Panda Express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0.5982658959537572</c:v>
                </c:pt>
                <c:pt idx="5">
                  <c:v>0.6064139941690962</c:v>
                </c:pt>
                <c:pt idx="6">
                  <c:v>0.6081871345029239</c:v>
                </c:pt>
                <c:pt idx="7">
                  <c:v>0.6689551518472145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Sauce/Condiments</c:v>
                </c:pt>
                <c:pt idx="1">
                  <c:v>Asian Bowls</c:v>
                </c:pt>
                <c:pt idx="2">
                  <c:v>Other Appetizers/Sides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0.114602588</c:v>
                </c:pt>
                <c:pt idx="1">
                  <c:v>0.116451016999999</c:v>
                </c:pt>
                <c:pt idx="2">
                  <c:v>0.121996303</c:v>
                </c:pt>
                <c:pt idx="3">
                  <c:v>0.452865065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Panda Express</c:v>
                </c:pt>
                <c:pt idx="5">
                  <c:v>Chipotle Mexican Grill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0.632183908045977</c:v>
                </c:pt>
                <c:pt idx="5">
                  <c:v>0.635036496350365</c:v>
                </c:pt>
                <c:pt idx="6">
                  <c:v>0.6743849493487699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Wendy's</c:v>
                </c:pt>
                <c:pt idx="5">
                  <c:v>Chipotle Mexican Grill</c:v>
                </c:pt>
                <c:pt idx="6">
                  <c:v>Panda Express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0.4770992366412214</c:v>
                </c:pt>
                <c:pt idx="6">
                  <c:v>0.5204918032786885</c:v>
                </c:pt>
                <c:pt idx="7">
                  <c:v>0.5517788823148677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Chipotle Mexican Grill</c:v>
                </c:pt>
                <c:pt idx="5">
                  <c:v>Panda Express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0.47640117994100295</c:v>
                </c:pt>
                <c:pt idx="5">
                  <c:v>0.48220064724919093</c:v>
                </c:pt>
                <c:pt idx="6">
                  <c:v>0.5317220543806647</c:v>
                </c:pt>
                <c:pt idx="7">
                  <c:v>0.5587967236335207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Chipotle Mexican Grill</c:v>
                </c:pt>
                <c:pt idx="5">
                  <c:v>Panda Express</c:v>
                </c:pt>
                <c:pt idx="6">
                  <c:v>Subway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0.49</c:v>
                </c:pt>
                <c:pt idx="5">
                  <c:v>0.4972875226039783</c:v>
                </c:pt>
                <c:pt idx="6">
                  <c:v>0.5396290050590219</c:v>
                </c:pt>
                <c:pt idx="7">
                  <c:v>0.5462541527354652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Panda Express</c:v>
                </c:pt>
                <c:pt idx="6">
                  <c:v>Chipotle Mexican Grill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0.4585714285714286</c:v>
                </c:pt>
                <c:pt idx="6">
                  <c:v>0.5214285714285715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nda Expres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Panda Express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Subwa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potle Mexic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of recent Panda Express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7.4%</a:t>
            </a:r>
            <a:r>
              <a:t> considered visiting </a:t>
            </a:r>
            <a:r>
              <a:t>Subway</a:t>
            </a:r>
            <a:r>
              <a:rPr b="1"/>
              <a:t>7.4%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Panda Express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54.0%</a:t>
            </a:r>
            <a:r>
              <a:t> would have gone to another restaurant as an alternative to Panda Express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50.8%</a:t>
            </a:r>
            <a:r>
              <a:t> Of Panda Express's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38.9%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 Express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Panda Express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541 recent Panda Express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