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0.5094339622641509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0.6284470246734397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Olive Garden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0.6081871345029239</c:v>
                </c:pt>
                <c:pt idx="5">
                  <c:v>0.6598837209302325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Salads</c:v>
                </c:pt>
                <c:pt idx="2">
                  <c:v>Breads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0.135188867</c:v>
                </c:pt>
                <c:pt idx="1">
                  <c:v>0.13916501</c:v>
                </c:pt>
                <c:pt idx="2">
                  <c:v>0.190854871</c:v>
                </c:pt>
                <c:pt idx="3">
                  <c:v>0.196819085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Subway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0.583941605839416</c:v>
                </c:pt>
                <c:pt idx="2">
                  <c:v>0.5960061443932412</c:v>
                </c:pt>
                <c:pt idx="3">
                  <c:v>0.635036496350365</c:v>
                </c:pt>
                <c:pt idx="4">
                  <c:v>0.6549520766773163</c:v>
                </c:pt>
                <c:pt idx="5">
                  <c:v>0.6743849493487699</c:v>
                </c:pt>
                <c:pt idx="6">
                  <c:v>0.6863905325443787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Applebee's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0.5205479452054794</c:v>
                </c:pt>
                <c:pt idx="5">
                  <c:v>0.5517788823148677</c:v>
                </c:pt>
                <c:pt idx="6">
                  <c:v>0.5877061469265368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0.42911877394636017</c:v>
                </c:pt>
                <c:pt idx="2">
                  <c:v>0.47640117994100295</c:v>
                </c:pt>
                <c:pt idx="3">
                  <c:v>0.524300441826215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0.42494226327944573</c:v>
                </c:pt>
                <c:pt idx="2">
                  <c:v>0.4540229885057471</c:v>
                </c:pt>
                <c:pt idx="3">
                  <c:v>0.49</c:v>
                </c:pt>
                <c:pt idx="4">
                  <c:v>0.501628664495114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Subway</c:v>
                </c:pt>
                <c:pt idx="4">
                  <c:v>Chipotle Mexican Grill</c:v>
                </c:pt>
                <c:pt idx="5">
                  <c:v>Olive Garden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0.3871428571428571</c:v>
                </c:pt>
                <c:pt idx="2">
                  <c:v>0.4057142857142857</c:v>
                </c:pt>
                <c:pt idx="3">
                  <c:v>0.4507845934379458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Panera Bread's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potle Mexic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of recent Panera Bread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Subway</a:t>
            </a:r>
            <a:r>
              <a:rPr b="1"/>
              <a:t>5.9%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Panera Bread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50.9%</a:t>
            </a:r>
            <a:r>
              <a:t> would have gone to another restaurant as an alternative to Panera Bread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Panera Bread's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Panera Bread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Panera Bread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503 recent Panera Bread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