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0.575801749271137</c:v>
                </c:pt>
                <c:pt idx="7">
                  <c:v>0.5891812865497076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Sauce/Condiments</c:v>
                </c:pt>
                <c:pt idx="1">
                  <c:v>Breads</c:v>
                </c:pt>
                <c:pt idx="2">
                  <c:v>Baked Goods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0.065315315</c:v>
                </c:pt>
                <c:pt idx="1">
                  <c:v>0.099099099</c:v>
                </c:pt>
                <c:pt idx="2">
                  <c:v>0.108108108</c:v>
                </c:pt>
                <c:pt idx="3">
                  <c:v>0.439189189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0.6753623188405797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Subway</c:v>
                </c:pt>
                <c:pt idx="4">
                  <c:v>Pizza Hut</c:v>
                </c:pt>
                <c:pt idx="5">
                  <c:v>Domino's</c:v>
                </c:pt>
                <c:pt idx="6">
                  <c:v>QSR Avg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0.4893009985734665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pa John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Papa John's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ittle Caesar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omino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20.7%</a:t>
            </a:r>
            <a:r>
              <a:t> of recent Papa John's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19.5%</a:t>
            </a:r>
            <a:r>
              <a:t> considered visiting </a:t>
            </a:r>
            <a:r>
              <a:t>Domino's</a:t>
            </a:r>
            <a:r>
              <a:rPr b="1"/>
              <a:t>19.5%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Papa John's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46.9%</a:t>
            </a:r>
            <a:r>
              <a:t> would have gone to another restaurant as an alternative to Papa John's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54.5%</a:t>
            </a:r>
            <a:r>
              <a:t> Of Papa John's's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Papa John's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Papa John's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444 recent Papa John's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