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Papa Murphy's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0.5891812865497076</c:v>
                </c:pt>
                <c:pt idx="7">
                  <c:v>0.7035971223021583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QSR Avg</c:v>
                </c:pt>
                <c:pt idx="7">
                  <c:v>Papa Murphy's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0.6103315537838361</c:v>
                </c:pt>
                <c:pt idx="7">
                  <c:v>0.7348703170028819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Papa Murphy's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0.7047184170471842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Beef</c:v>
                </c:pt>
                <c:pt idx="2">
                  <c:v>Baked Goods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0.0508849559999999</c:v>
                </c:pt>
                <c:pt idx="1">
                  <c:v>0.0597345129999999</c:v>
                </c:pt>
                <c:pt idx="2">
                  <c:v>0.126106195</c:v>
                </c:pt>
                <c:pt idx="3">
                  <c:v>0.57300885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Papa John's</c:v>
                </c:pt>
                <c:pt idx="7">
                  <c:v>Papa Murphy's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0.6753623188405797</c:v>
                </c:pt>
                <c:pt idx="7">
                  <c:v>0.7829232995658466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Papa Murphy's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0.6678082191780822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Papa Murphy's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0.6493108728943339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Pizza Hut</c:v>
                </c:pt>
                <c:pt idx="4">
                  <c:v>Domino's</c:v>
                </c:pt>
                <c:pt idx="5">
                  <c:v>QSR Avg</c:v>
                </c:pt>
                <c:pt idx="6">
                  <c:v>Papa John's</c:v>
                </c:pt>
                <c:pt idx="7">
                  <c:v>Papa Murphy's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0.4585714285714286</c:v>
                </c:pt>
                <c:pt idx="4">
                  <c:v>0.4657142857142857</c:v>
                </c:pt>
                <c:pt idx="5">
                  <c:v>0.48877176778400844</c:v>
                </c:pt>
                <c:pt idx="6">
                  <c:v>0.4893009985734665</c:v>
                </c:pt>
                <c:pt idx="7">
                  <c:v>0.6271428571428571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pa Murphy's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Papa Murphy's Pizza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omino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Little Caesar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pa John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18.5%</a:t>
            </a:r>
            <a:r>
              <a:t> of recent Papa Murphy's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12.0%</a:t>
            </a:r>
            <a:r>
              <a:t> considered visiting </a:t>
            </a:r>
            <a:r>
              <a:t>Domino's</a:t>
            </a:r>
            <a:r>
              <a:rPr b="1"/>
              <a:t>12.0%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Papa Murphy's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50.1%</a:t>
            </a:r>
            <a:r>
              <a:t> would have gone to another restaurant as an alternative to Papa Murphy's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53.7%</a:t>
            </a:r>
            <a:r>
              <a:t> Of Papa Murphy's Pizza's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64.7%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Papa Murphy's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Papa Murphy's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452 recent Papa Murphy's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