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0.5119402985074627</c:v>
                </c:pt>
                <c:pt idx="3">
                  <c:v>0.5557230181952063</c:v>
                </c:pt>
                <c:pt idx="4">
                  <c:v>0.5718608169440242</c:v>
                </c:pt>
                <c:pt idx="5">
                  <c:v>0.611271676300578</c:v>
                </c:pt>
                <c:pt idx="6">
                  <c:v>0.6598240469208211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0.5884101040118871</c:v>
                </c:pt>
                <c:pt idx="3">
                  <c:v>0.6103315537838361</c:v>
                </c:pt>
                <c:pt idx="4">
                  <c:v>0.6565809379727685</c:v>
                </c:pt>
                <c:pt idx="5">
                  <c:v>0.6759124087591241</c:v>
                </c:pt>
                <c:pt idx="6">
                  <c:v>0.7058823529411765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Baskin-Robbins</c:v>
                </c:pt>
                <c:pt idx="4">
                  <c:v>QSR Avg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0.4723618090452261</c:v>
                </c:pt>
                <c:pt idx="3">
                  <c:v>0.5264623955431755</c:v>
                </c:pt>
                <c:pt idx="4">
                  <c:v>0.5369864655731007</c:v>
                </c:pt>
                <c:pt idx="5">
                  <c:v>0.6016260162601627</c:v>
                </c:pt>
                <c:pt idx="6">
                  <c:v>0.6472868217054264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Frozen Beverage</c:v>
                </c:pt>
                <c:pt idx="1">
                  <c:v>Fruit</c:v>
                </c:pt>
                <c:pt idx="2">
                  <c:v>Baked Goods</c:v>
                </c:pt>
                <c:pt idx="3">
                  <c:v>Add-Ons/Toppings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0.056951424</c:v>
                </c:pt>
                <c:pt idx="1">
                  <c:v>0.056951424</c:v>
                </c:pt>
                <c:pt idx="2">
                  <c:v>0.068676717</c:v>
                </c:pt>
                <c:pt idx="3">
                  <c:v>0.152428811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Pinkberry</c:v>
                </c:pt>
                <c:pt idx="3">
                  <c:v>QSR Avg</c:v>
                </c:pt>
                <c:pt idx="4">
                  <c:v>Ben and Jerry's</c:v>
                </c:pt>
                <c:pt idx="5">
                  <c:v>Baskin-Robbins</c:v>
                </c:pt>
                <c:pt idx="6">
                  <c:v>Starbucks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0.648766328011611</c:v>
                </c:pt>
                <c:pt idx="2">
                  <c:v>0.6553755522827688</c:v>
                </c:pt>
                <c:pt idx="3">
                  <c:v>0.6576275709323115</c:v>
                </c:pt>
                <c:pt idx="4">
                  <c:v>0.672566371681416</c:v>
                </c:pt>
                <c:pt idx="5">
                  <c:v>0.6797671033478894</c:v>
                </c:pt>
                <c:pt idx="6">
                  <c:v>0.6928675400291121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Ben and Jerry's</c:v>
                </c:pt>
                <c:pt idx="5">
                  <c:v>Pinkberry</c:v>
                </c:pt>
                <c:pt idx="6">
                  <c:v>Starbucks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0.455188679245283</c:v>
                </c:pt>
                <c:pt idx="2">
                  <c:v>0.4873708417667816</c:v>
                </c:pt>
                <c:pt idx="3">
                  <c:v>0.5</c:v>
                </c:pt>
                <c:pt idx="4">
                  <c:v>0.5371329879101899</c:v>
                </c:pt>
                <c:pt idx="5">
                  <c:v>0.5384615384615384</c:v>
                </c:pt>
                <c:pt idx="6">
                  <c:v>0.5395033860045146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Ben and Jerry's</c:v>
                </c:pt>
                <c:pt idx="5">
                  <c:v>Starbucks</c:v>
                </c:pt>
                <c:pt idx="6">
                  <c:v>Cold Stone Creamery</c:v>
                </c:pt>
                <c:pt idx="7">
                  <c:v>Pinkberry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0.4897579143389199</c:v>
                </c:pt>
                <c:pt idx="2">
                  <c:v>0.4999984061843208</c:v>
                </c:pt>
                <c:pt idx="3">
                  <c:v>0.5092592592592593</c:v>
                </c:pt>
                <c:pt idx="4">
                  <c:v>0.5201192250372578</c:v>
                </c:pt>
                <c:pt idx="5">
                  <c:v>0.5501618122977346</c:v>
                </c:pt>
                <c:pt idx="6">
                  <c:v>0.5689149560117303</c:v>
                </c:pt>
                <c:pt idx="7">
                  <c:v>0.5797950219619327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Starbucks</c:v>
                </c:pt>
                <c:pt idx="4">
                  <c:v>Baskin-Robbins</c:v>
                </c:pt>
                <c:pt idx="5">
                  <c:v>Pinkberry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0.4585714285714286</c:v>
                </c:pt>
                <c:pt idx="2">
                  <c:v>0.48877176778400844</c:v>
                </c:pt>
                <c:pt idx="3">
                  <c:v>0.5128571428571429</c:v>
                </c:pt>
                <c:pt idx="4">
                  <c:v>0.5257142857142857</c:v>
                </c:pt>
                <c:pt idx="5">
                  <c:v>0.5642857142857143</c:v>
                </c:pt>
                <c:pt idx="6">
                  <c:v>0.6162624821683309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inkber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Pinkberry's Competitors</a:t>
            </a:r>
          </a:p>
        </p:txBody>
      </p:sp>
      <p:pic>
        <p:nvPicPr>
          <p:cNvPr id="3" name="Picture Placeholder 2" descr="Baskin-Robbin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en and Jerr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old Stone Creame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airy Que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of recent Pinkberry guests considered visiting </a:t>
            </a:r>
            <a:r>
              <a:t>Baskin-Robbins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Ben and Jerry's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Dairy Queen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McDonald's</a:t>
            </a:r>
            <a:r>
              <a:rPr b="1"/>
              <a:t>3.9%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Pinkberry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54.6%</a:t>
            </a:r>
            <a:r>
              <a:t> would have gone to another restaurant as an alternative to Pinkberry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53.4%</a:t>
            </a:r>
            <a:r>
              <a:t> Of Pinkberry's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61.3%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52.4%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26.2%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Pinkberry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Pinkberry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597 recent Pinkberry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