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0.5476878612716763</c:v>
                </c:pt>
                <c:pt idx="6">
                  <c:v>0.6281943400690045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0.6072463768115942</c:v>
                </c:pt>
                <c:pt idx="6">
                  <c:v>0.6689551518472145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Rice/Grains</c:v>
                </c:pt>
                <c:pt idx="1">
                  <c:v>Beans</c:v>
                </c:pt>
                <c:pt idx="2">
                  <c:v>Fruit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0.088768116</c:v>
                </c:pt>
                <c:pt idx="1">
                  <c:v>0.10326087</c:v>
                </c:pt>
                <c:pt idx="2">
                  <c:v>0.144927536</c:v>
                </c:pt>
                <c:pt idx="3">
                  <c:v>0.30615942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0.5841874084919473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Chick-fil-A</c:v>
                </c:pt>
                <c:pt idx="2">
                  <c:v>KFC</c:v>
                </c:pt>
                <c:pt idx="3">
                  <c:v>McDonald's</c:v>
                </c:pt>
                <c:pt idx="4">
                  <c:v>Taco Bell</c:v>
                </c:pt>
                <c:pt idx="5">
                  <c:v>Wendy's</c:v>
                </c:pt>
                <c:pt idx="6">
                  <c:v>Pollo Tropical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0.4749536178107607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0.45484949832775917</c:v>
                </c:pt>
                <c:pt idx="6">
                  <c:v>0.5587967236335207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0.4499054820415879</c:v>
                </c:pt>
                <c:pt idx="6">
                  <c:v>0.5462541527354652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Pollo Tropical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0.47503566333808844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ollo Tropica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Pollo Tropical's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KFC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ck-fil-A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of recent Pollo Tropical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KFC</a:t>
            </a:r>
            <a:r>
              <a:rPr b="1"/>
              <a:t>6.4%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Pollo Tropical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49.1%</a:t>
            </a:r>
            <a:r>
              <a:t> would have gone to another restaurant as an alternative to Pollo Tropical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Hispanic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56.1%</a:t>
            </a:r>
            <a:r>
              <a:t> Of Pollo Tropical's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45.4%</a:t>
            </a:r>
            <a:r>
              <a:t> Of frequent guest are Hispanic compared to </a:t>
            </a:r>
            <a:r>
              <a:rPr b="1"/>
              <a:t>21.5%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Pollo Tropical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Pollo Tropical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552 recent Pollo Tropical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