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0.539568345323741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0.6063675832127352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0.5186567164179104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Fries</c:v>
                </c:pt>
                <c:pt idx="1">
                  <c:v>Beans</c:v>
                </c:pt>
                <c:pt idx="2">
                  <c:v>Rice/Grains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0.100917431</c:v>
                </c:pt>
                <c:pt idx="1">
                  <c:v>0.130275229</c:v>
                </c:pt>
                <c:pt idx="2">
                  <c:v>0.152293578</c:v>
                </c:pt>
                <c:pt idx="3">
                  <c:v>0.521100917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Popeyes Louisiana Kitchen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0.5631349782293179</c:v>
                </c:pt>
                <c:pt idx="5">
                  <c:v>0.583941605839416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0.4270386266094421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0.4460694698354662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0.4357142857142857</c:v>
                </c:pt>
                <c:pt idx="6">
                  <c:v>0.4507845934379458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Popeyes Louisiana Kitchen's Competitors</a:t>
            </a:r>
          </a:p>
        </p:txBody>
      </p:sp>
      <p:pic>
        <p:nvPicPr>
          <p:cNvPr id="3" name="Picture Placeholder 2" descr="KFC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22.7%</a:t>
            </a:r>
            <a:r>
              <a:t> of recent Popeyes Louisiana Kitchen guests considered visiting </a:t>
            </a:r>
            <a:r>
              <a:t>KFC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16.3%</a:t>
            </a:r>
            <a:r>
              <a:t> considered visiting </a:t>
            </a:r>
            <a:r>
              <a:t>McDonald's</a:t>
            </a:r>
            <a:r>
              <a:rPr b="1"/>
              <a:t>16.3%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Popeyes Louisiana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58.0%</a:t>
            </a:r>
            <a:r>
              <a:t> would have gone to another restaurant as an alternative to Popeyes Louisiana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52.2%</a:t>
            </a:r>
            <a:r>
              <a:t> Of Popeyes Louisiana Kitchen's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Popeyes Louisiana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Popeyes Louisiana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545 recent Popeyes Louisiana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