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0.6304347826086957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0.6469740634005764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0.6137931034482759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Baked Goods</c:v>
                </c:pt>
                <c:pt idx="2">
                  <c:v>Breads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0.022140221</c:v>
                </c:pt>
                <c:pt idx="1">
                  <c:v>0.051660517</c:v>
                </c:pt>
                <c:pt idx="2">
                  <c:v>0.053505535</c:v>
                </c:pt>
                <c:pt idx="3">
                  <c:v>0.068265683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0.6748911465892597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Quiznos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0.5387205387205387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0.5550595238095238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0.48877176778400844</c:v>
                </c:pt>
                <c:pt idx="7">
                  <c:v>0.49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Quizno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Quiznos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43.0%</a:t>
            </a:r>
            <a:r>
              <a:t> of recent Quiznos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Burger King</a:t>
            </a:r>
            <a:r>
              <a:rPr b="1"/>
              <a:t>6.8%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Quiznos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59.1%</a:t>
            </a:r>
            <a:r>
              <a:t> would have gone to another restaurant as an alternative to Quiznos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59.5%</a:t>
            </a:r>
            <a:r>
              <a:t> Of Quiznos's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Quiznos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Quiznos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542 recent Quiznos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