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FCR Avg</c:v>
                </c:pt>
                <c:pt idx="6">
                  <c:v>Raising Cane's Chicken Fingers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0.4563953488372093</c:v>
                </c:pt>
                <c:pt idx="3">
                  <c:v>0.47153284671532847</c:v>
                </c:pt>
                <c:pt idx="4">
                  <c:v>0.539568345323741</c:v>
                </c:pt>
                <c:pt idx="5">
                  <c:v>0.6281943400690045</c:v>
                </c:pt>
                <c:pt idx="6">
                  <c:v>0.7057971014492753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FCR Avg</c:v>
                </c:pt>
                <c:pt idx="6">
                  <c:v>Raising Cane's Chicken Fingers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0.5343065693430656</c:v>
                </c:pt>
                <c:pt idx="3">
                  <c:v>0.5385735080058224</c:v>
                </c:pt>
                <c:pt idx="4">
                  <c:v>0.6063675832127352</c:v>
                </c:pt>
                <c:pt idx="5">
                  <c:v>0.6689551518472145</c:v>
                </c:pt>
                <c:pt idx="6">
                  <c:v>0.744927536231884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Deli Salads</c:v>
                </c:pt>
                <c:pt idx="1">
                  <c:v>Fries</c:v>
                </c:pt>
                <c:pt idx="2">
                  <c:v>Breads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0.025906736</c:v>
                </c:pt>
                <c:pt idx="1">
                  <c:v>0.06044905</c:v>
                </c:pt>
                <c:pt idx="2">
                  <c:v>0.210708117</c:v>
                </c:pt>
                <c:pt idx="3">
                  <c:v>0.457685665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Popeyes Louisiana Kitchen</c:v>
                </c:pt>
                <c:pt idx="4">
                  <c:v>Wendy's</c:v>
                </c:pt>
                <c:pt idx="5">
                  <c:v>FCR Avg</c:v>
                </c:pt>
                <c:pt idx="6">
                  <c:v>Chick-fil-A</c:v>
                </c:pt>
                <c:pt idx="7">
                  <c:v>Raising Cane's Chicken Fingers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0.5586107091172214</c:v>
                </c:pt>
                <c:pt idx="3">
                  <c:v>0.5631349782293179</c:v>
                </c:pt>
                <c:pt idx="4">
                  <c:v>0.583941605839416</c:v>
                </c:pt>
                <c:pt idx="5">
                  <c:v>0.6925554882268848</c:v>
                </c:pt>
                <c:pt idx="6">
                  <c:v>0.7675438596491229</c:v>
                </c:pt>
                <c:pt idx="7">
                  <c:v>0.7956521739130434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KFC</c:v>
                </c:pt>
                <c:pt idx="2">
                  <c:v>McDonald's</c:v>
                </c:pt>
                <c:pt idx="3">
                  <c:v>Popeyes Louisiana Kitchen</c:v>
                </c:pt>
                <c:pt idx="4">
                  <c:v>Taco Bell</c:v>
                </c:pt>
                <c:pt idx="5">
                  <c:v>Wendy's</c:v>
                </c:pt>
                <c:pt idx="6">
                  <c:v>FCR Avg</c:v>
                </c:pt>
                <c:pt idx="7">
                  <c:v>Raising Cane's Chicken Fingers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0.5517788823148677</c:v>
                </c:pt>
                <c:pt idx="7">
                  <c:v>0.6388206388206388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FCR Avg</c:v>
                </c:pt>
                <c:pt idx="6">
                  <c:v>Raising Cane's Chicken Fingers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0.42911877394636017</c:v>
                </c:pt>
                <c:pt idx="4">
                  <c:v>0.4460694698354662</c:v>
                </c:pt>
                <c:pt idx="5">
                  <c:v>0.5587967236335207</c:v>
                </c:pt>
                <c:pt idx="6">
                  <c:v>0.6097560975609756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FCR Avg</c:v>
                </c:pt>
                <c:pt idx="6">
                  <c:v>Raising Cane's Chicken Fingers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0.3940774487471526</c:v>
                </c:pt>
                <c:pt idx="3">
                  <c:v>0.42494226327944573</c:v>
                </c:pt>
                <c:pt idx="4">
                  <c:v>0.4270386266094421</c:v>
                </c:pt>
                <c:pt idx="5">
                  <c:v>0.5462541527354652</c:v>
                </c:pt>
                <c:pt idx="6">
                  <c:v>0.6363636363636364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FCR Avg</c:v>
                </c:pt>
                <c:pt idx="6">
                  <c:v>Raising Cane's Chicken Fingers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0.3680456490727532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0.4357142857142857</c:v>
                </c:pt>
                <c:pt idx="5">
                  <c:v>0.5508410886941557</c:v>
                </c:pt>
                <c:pt idx="6">
                  <c:v>0.6914285714285714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aising Cane's Chicken Finger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Raising Cane's Chicken Fingers Competitors</a:t>
            </a:r>
          </a:p>
        </p:txBody>
      </p:sp>
      <p:pic>
        <p:nvPicPr>
          <p:cNvPr id="3" name="Picture Placeholder 2" descr="Chick-fil-A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opeyes Louisian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16.9%</a:t>
            </a:r>
            <a:r>
              <a:t> of recent Raising Cane's Chicken Fingers guests considered visiting </a:t>
            </a:r>
            <a:r>
              <a:t>Chick-fil-A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Popeyes Louisiana Kitchen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11.1%</a:t>
            </a:r>
            <a:r>
              <a:t> considered visiting </a:t>
            </a:r>
            <a:r>
              <a:t>McDonald's</a:t>
            </a:r>
            <a:r>
              <a:rPr b="1"/>
              <a:t>11.1%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Raising Cane's Chicken Fingers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64.3%</a:t>
            </a:r>
            <a:r>
              <a:t> would have gone to another restaurant as an alternative to Raising Cane's Chicken Fingers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50.4%</a:t>
            </a:r>
            <a:r>
              <a:t> Of Raising Cane's Chicken Fingers's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40.2%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56.3%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Raising Cane's Chicken Fingers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Raising Cane's Chicken Fingers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579 recent Raising Cane's Chicken Fingers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