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Red Lobster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0.5765895953757225</c:v>
                </c:pt>
                <c:pt idx="3">
                  <c:v>0.6152737752161384</c:v>
                </c:pt>
                <c:pt idx="4">
                  <c:v>0.617340931566192</c:v>
                </c:pt>
                <c:pt idx="5">
                  <c:v>0.6195965417867435</c:v>
                </c:pt>
                <c:pt idx="6">
                  <c:v>0.6284470246734397</c:v>
                </c:pt>
                <c:pt idx="7">
                  <c:v>0.6852646638054364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CDR Avg</c:v>
                </c:pt>
                <c:pt idx="4">
                  <c:v>Red Lobster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0.6026011560693642</c:v>
                </c:pt>
                <c:pt idx="3">
                  <c:v>0.6473716294388625</c:v>
                </c:pt>
                <c:pt idx="4">
                  <c:v>0.6507936507936508</c:v>
                </c:pt>
                <c:pt idx="5">
                  <c:v>0.6598837209302325</c:v>
                </c:pt>
                <c:pt idx="6">
                  <c:v>0.6657060518731989</c:v>
                </c:pt>
                <c:pt idx="7">
                  <c:v>0.7134670487106017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Pasta/Noodles</c:v>
                </c:pt>
                <c:pt idx="2">
                  <c:v>Combo Plates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0.034482759</c:v>
                </c:pt>
                <c:pt idx="1">
                  <c:v>0.034482759</c:v>
                </c:pt>
                <c:pt idx="2">
                  <c:v>0.041742287</c:v>
                </c:pt>
                <c:pt idx="3">
                  <c:v>0.21415608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Red Lobster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CDR Avg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0.6248085758039816</c:v>
                </c:pt>
                <c:pt idx="3">
                  <c:v>0.6414219474497682</c:v>
                </c:pt>
                <c:pt idx="4">
                  <c:v>0.6471544715447154</c:v>
                </c:pt>
                <c:pt idx="5">
                  <c:v>0.6549520766773163</c:v>
                </c:pt>
                <c:pt idx="6">
                  <c:v>0.6582061753386391</c:v>
                </c:pt>
                <c:pt idx="7">
                  <c:v>0.696969696969697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TGI Fridays</c:v>
                </c:pt>
                <c:pt idx="4">
                  <c:v>CDR Avg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0.5565476190476191</c:v>
                </c:pt>
                <c:pt idx="4">
                  <c:v>0.5874249581224165</c:v>
                </c:pt>
                <c:pt idx="5">
                  <c:v>0.5877061469265368</c:v>
                </c:pt>
                <c:pt idx="6">
                  <c:v>0.606015037593985</c:v>
                </c:pt>
                <c:pt idx="7">
                  <c:v>0.6187683284457478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TGI Fridays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0.5845481049562682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0.6358381502890174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Olive Garden</c:v>
                </c:pt>
                <c:pt idx="4">
                  <c:v>LongHorn Steakhouse</c:v>
                </c:pt>
                <c:pt idx="5">
                  <c:v>Red Lobster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</c:v>
                </c:pt>
                <c:pt idx="3">
                  <c:v>0.501628664495114</c:v>
                </c:pt>
                <c:pt idx="4">
                  <c:v>0.5070422535211268</c:v>
                </c:pt>
                <c:pt idx="5">
                  <c:v>0.5206349206349207</c:v>
                </c:pt>
                <c:pt idx="6">
                  <c:v>0.534918200721923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Red Lobster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0.4550641940085592</c:v>
                </c:pt>
                <c:pt idx="3">
                  <c:v>0.5214285714285715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0.5271428571428571</c:v>
                </c:pt>
                <c:pt idx="7">
                  <c:v>0.59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Red Lobster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Red Lobster's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li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utback Steak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GI Friday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LongHorn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20.1%</a:t>
            </a:r>
            <a:r>
              <a:t> of recent Red Lobster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10.8%</a:t>
            </a:r>
            <a:r>
              <a:t> considered visiting </a:t>
            </a:r>
            <a:r>
              <a:t>Applebee's</a:t>
            </a:r>
            <a:r>
              <a:rPr b="1"/>
              <a:t>10.8%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Red Lobster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59.6%</a:t>
            </a:r>
            <a:r>
              <a:t> would have gone to another restaurant as an alternative to Red Lobster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56.7%</a:t>
            </a:r>
            <a:r>
              <a:t> Of Red Lobster's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35.0%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43.6%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23.7%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 Lobster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Red Lobster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544 recent Red Lobster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