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Chipotle Mexican Grill</c:v>
                </c:pt>
                <c:pt idx="4">
                  <c:v>Baja Fresh Mexican Grill</c:v>
                </c:pt>
                <c:pt idx="5">
                  <c:v>FCR Avg</c:v>
                </c:pt>
                <c:pt idx="6">
                  <c:v>Rubio's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0.5429799426934098</c:v>
                </c:pt>
                <c:pt idx="3">
                  <c:v>0.5708029197080292</c:v>
                </c:pt>
                <c:pt idx="4">
                  <c:v>0.5716353111432706</c:v>
                </c:pt>
                <c:pt idx="5">
                  <c:v>0.6281943400690045</c:v>
                </c:pt>
                <c:pt idx="6">
                  <c:v>0.660431654676259</c:v>
                </c:pt>
                <c:pt idx="7">
                  <c:v>0.6768115942028986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Baja Fresh Mexican Grill</c:v>
                </c:pt>
                <c:pt idx="4">
                  <c:v>Chipotle Mexican Grill</c:v>
                </c:pt>
                <c:pt idx="5">
                  <c:v>Rubio's</c:v>
                </c:pt>
                <c:pt idx="6">
                  <c:v>FCR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0.5821325648414986</c:v>
                </c:pt>
                <c:pt idx="3">
                  <c:v>0.5869565217391305</c:v>
                </c:pt>
                <c:pt idx="4">
                  <c:v>0.6064139941690962</c:v>
                </c:pt>
                <c:pt idx="5">
                  <c:v>0.667144906743185</c:v>
                </c:pt>
                <c:pt idx="6">
                  <c:v>0.6689551518472145</c:v>
                </c:pt>
                <c:pt idx="7">
                  <c:v>0.7307132459970888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Dips</c:v>
                </c:pt>
                <c:pt idx="2">
                  <c:v>Burritos</c:v>
                </c:pt>
                <c:pt idx="3">
                  <c:v>Seafood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0.05451448</c:v>
                </c:pt>
                <c:pt idx="1">
                  <c:v>0.05451448</c:v>
                </c:pt>
                <c:pt idx="2">
                  <c:v>0.207836457</c:v>
                </c:pt>
                <c:pt idx="3">
                  <c:v>0.538330494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Baja Fresh Mexican Grill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Rubio's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0.600864553314121</c:v>
                </c:pt>
                <c:pt idx="3">
                  <c:v>0.6328928046989721</c:v>
                </c:pt>
                <c:pt idx="4">
                  <c:v>0.635036496350365</c:v>
                </c:pt>
                <c:pt idx="5">
                  <c:v>0.6925554882268848</c:v>
                </c:pt>
                <c:pt idx="6">
                  <c:v>0.6982507288629738</c:v>
                </c:pt>
                <c:pt idx="7">
                  <c:v>0.751453488372093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In-N-Out Burger</c:v>
                </c:pt>
                <c:pt idx="1">
                  <c:v>McDonald's</c:v>
                </c:pt>
                <c:pt idx="2">
                  <c:v>Taco Bell</c:v>
                </c:pt>
                <c:pt idx="3">
                  <c:v>El Pollo Loco</c:v>
                </c:pt>
                <c:pt idx="4">
                  <c:v>Chipotle Mexican Grill</c:v>
                </c:pt>
                <c:pt idx="5">
                  <c:v>Baja Fresh Mexican Grill</c:v>
                </c:pt>
                <c:pt idx="6">
                  <c:v>FCR Avg</c:v>
                </c:pt>
                <c:pt idx="7">
                  <c:v>Rubio's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0.43775933609958506</c:v>
                </c:pt>
                <c:pt idx="4">
                  <c:v>0.4770992366412214</c:v>
                </c:pt>
                <c:pt idx="5">
                  <c:v>0.5260416666666666</c:v>
                </c:pt>
                <c:pt idx="6">
                  <c:v>0.5517788823148677</c:v>
                </c:pt>
                <c:pt idx="7">
                  <c:v>0.5587248322147651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Chipotle Mexican Grill</c:v>
                </c:pt>
                <c:pt idx="4">
                  <c:v>Baja Fresh Mexican Grill</c:v>
                </c:pt>
                <c:pt idx="5">
                  <c:v>FCR Avg</c:v>
                </c:pt>
                <c:pt idx="6">
                  <c:v>In-N-Out Burger</c:v>
                </c:pt>
                <c:pt idx="7">
                  <c:v>Rubio's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0.42517006802721086</c:v>
                </c:pt>
                <c:pt idx="3">
                  <c:v>0.47640117994100295</c:v>
                </c:pt>
                <c:pt idx="4">
                  <c:v>0.5358711566617862</c:v>
                </c:pt>
                <c:pt idx="5">
                  <c:v>0.5587967236335207</c:v>
                </c:pt>
                <c:pt idx="6">
                  <c:v>0.5783783783783784</c:v>
                </c:pt>
                <c:pt idx="7">
                  <c:v>0.6072992700729927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Chipotle Mexican Grill</c:v>
                </c:pt>
                <c:pt idx="4">
                  <c:v>Baja Fresh Mexican Grill</c:v>
                </c:pt>
                <c:pt idx="5">
                  <c:v>FCR Avg</c:v>
                </c:pt>
                <c:pt idx="6">
                  <c:v>Rubio's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0.42407407407407405</c:v>
                </c:pt>
                <c:pt idx="3">
                  <c:v>0.49</c:v>
                </c:pt>
                <c:pt idx="4">
                  <c:v>0.5456110154905336</c:v>
                </c:pt>
                <c:pt idx="5">
                  <c:v>0.5462541527354652</c:v>
                </c:pt>
                <c:pt idx="6">
                  <c:v>0.5568181818181818</c:v>
                </c:pt>
                <c:pt idx="7">
                  <c:v>0.6323268206039077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Baja Fresh Mexican Grill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Rubio's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0.43</c:v>
                </c:pt>
                <c:pt idx="3">
                  <c:v>0.4928571428571429</c:v>
                </c:pt>
                <c:pt idx="4">
                  <c:v>0.5214285714285715</c:v>
                </c:pt>
                <c:pt idx="5">
                  <c:v>0.5508410886941557</c:v>
                </c:pt>
                <c:pt idx="6">
                  <c:v>0.5877318116975749</c:v>
                </c:pt>
                <c:pt idx="7">
                  <c:v>0.6914285714285714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ubio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Rubio's Competitors</a:t>
            </a:r>
          </a:p>
        </p:txBody>
      </p:sp>
      <p:pic>
        <p:nvPicPr>
          <p:cNvPr id="3" name="Picture Placeholder 2" descr="Chipotle Mexican Gri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aco Be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aja Fresh Mexican Gri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El Pollo Loco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In-N-Out 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9.1%</a:t>
            </a:r>
            <a:r>
              <a:t> of recent Rubio's guests considered visiting </a:t>
            </a:r>
            <a:r>
              <a:t>Chipotle Mexican Grill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In-N-Out Burger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El Pollo Loco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Baja Fresh Mexican Grill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Taco Bell</a:t>
            </a:r>
            <a:r>
              <a:rPr b="1"/>
              <a:t>5.6%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Rubio's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61.2%</a:t>
            </a:r>
            <a:r>
              <a:t> would have gone to another restaurant as an alternative to Rubio's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60.1%</a:t>
            </a:r>
            <a:r>
              <a:t> Of Rubio's's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Rubio's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Rubio's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587 recent Rubio's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