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Sbarro</c:v>
                </c:pt>
                <c:pt idx="3">
                  <c:v>Panda Express</c:v>
                </c:pt>
                <c:pt idx="4">
                  <c:v>QSR Avg</c:v>
                </c:pt>
                <c:pt idx="5">
                  <c:v>Pizza Hut</c:v>
                </c:pt>
                <c:pt idx="6">
                  <c:v>Subway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0.4733044733044733</c:v>
                </c:pt>
                <c:pt idx="3">
                  <c:v>0.5244956772334294</c:v>
                </c:pt>
                <c:pt idx="4">
                  <c:v>0.5557230181952063</c:v>
                </c:pt>
                <c:pt idx="5">
                  <c:v>0.5651537335285505</c:v>
                </c:pt>
                <c:pt idx="6">
                  <c:v>0.575801749271137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Sbarro</c:v>
                </c:pt>
                <c:pt idx="3">
                  <c:v>Panda Express</c:v>
                </c:pt>
                <c:pt idx="4">
                  <c:v>Pizza Hut</c:v>
                </c:pt>
                <c:pt idx="5">
                  <c:v>Subway</c:v>
                </c:pt>
                <c:pt idx="6">
                  <c:v>QSR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0.5194805194805194</c:v>
                </c:pt>
                <c:pt idx="3">
                  <c:v>0.5982658959537572</c:v>
                </c:pt>
                <c:pt idx="4">
                  <c:v>0.607871720116618</c:v>
                </c:pt>
                <c:pt idx="5">
                  <c:v>0.6081871345029239</c:v>
                </c:pt>
                <c:pt idx="6">
                  <c:v>0.6103315537838361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Sbarro</c:v>
                </c:pt>
                <c:pt idx="3">
                  <c:v>Panda Express</c:v>
                </c:pt>
                <c:pt idx="4">
                  <c:v>QSR Avg</c:v>
                </c:pt>
                <c:pt idx="5">
                  <c:v>Pizza Hut</c:v>
                </c:pt>
                <c:pt idx="6">
                  <c:v>Subway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0.4020618556701031</c:v>
                </c:pt>
                <c:pt idx="3">
                  <c:v>0.48860759493670886</c:v>
                </c:pt>
                <c:pt idx="4">
                  <c:v>0.5369864655731007</c:v>
                </c:pt>
                <c:pt idx="5">
                  <c:v>0.5584158415841585</c:v>
                </c:pt>
                <c:pt idx="6">
                  <c:v>0.5968063872255489</c:v>
                </c:pt>
                <c:pt idx="7">
                  <c:v>0.7285714285714285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Beef</c:v>
                </c:pt>
                <c:pt idx="1">
                  <c:v>Pasta/Noodles</c:v>
                </c:pt>
                <c:pt idx="2">
                  <c:v>Breads</c:v>
                </c:pt>
                <c:pt idx="3">
                  <c:v>Pizza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0.04670913</c:v>
                </c:pt>
                <c:pt idx="1">
                  <c:v>0.106157113</c:v>
                </c:pt>
                <c:pt idx="2">
                  <c:v>0.108280255</c:v>
                </c:pt>
                <c:pt idx="3">
                  <c:v>0.598726115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Sbarro</c:v>
                </c:pt>
                <c:pt idx="3">
                  <c:v>Panda Express</c:v>
                </c:pt>
                <c:pt idx="4">
                  <c:v>Pizza Hut</c:v>
                </c:pt>
                <c:pt idx="5">
                  <c:v>QSR Avg</c:v>
                </c:pt>
                <c:pt idx="6">
                  <c:v>Subway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0.5586107091172214</c:v>
                </c:pt>
                <c:pt idx="2">
                  <c:v>0.6116788321167883</c:v>
                </c:pt>
                <c:pt idx="3">
                  <c:v>0.632183908045977</c:v>
                </c:pt>
                <c:pt idx="4">
                  <c:v>0.6395864106351551</c:v>
                </c:pt>
                <c:pt idx="5">
                  <c:v>0.6576275709323115</c:v>
                </c:pt>
                <c:pt idx="6">
                  <c:v>0.6743849493487699</c:v>
                </c:pt>
                <c:pt idx="7">
                  <c:v>0.7675438596491229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Sbarro</c:v>
                </c:pt>
                <c:pt idx="3">
                  <c:v>Pizza Hut</c:v>
                </c:pt>
                <c:pt idx="4">
                  <c:v>QSR Avg</c:v>
                </c:pt>
                <c:pt idx="5">
                  <c:v>Panda Express</c:v>
                </c:pt>
                <c:pt idx="6">
                  <c:v>Subway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0.3728813559322034</c:v>
                </c:pt>
                <c:pt idx="2">
                  <c:v>0.44265232974910396</c:v>
                </c:pt>
                <c:pt idx="3">
                  <c:v>0.45979899497487436</c:v>
                </c:pt>
                <c:pt idx="4">
                  <c:v>0.4873708417667816</c:v>
                </c:pt>
                <c:pt idx="5">
                  <c:v>0.4972875226039783</c:v>
                </c:pt>
                <c:pt idx="6">
                  <c:v>0.5396290050590219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Sbarro</c:v>
                </c:pt>
                <c:pt idx="3">
                  <c:v>Pizza Hut</c:v>
                </c:pt>
                <c:pt idx="4">
                  <c:v>Panda Express</c:v>
                </c:pt>
                <c:pt idx="5">
                  <c:v>QSR Avg</c:v>
                </c:pt>
                <c:pt idx="6">
                  <c:v>Subway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0.41596638655462187</c:v>
                </c:pt>
                <c:pt idx="2">
                  <c:v>0.4297253634894992</c:v>
                </c:pt>
                <c:pt idx="3">
                  <c:v>0.4658040665434381</c:v>
                </c:pt>
                <c:pt idx="4">
                  <c:v>0.48220064724919093</c:v>
                </c:pt>
                <c:pt idx="5">
                  <c:v>0.4999984061843208</c:v>
                </c:pt>
                <c:pt idx="6">
                  <c:v>0.5317220543806647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Sbarro</c:v>
                </c:pt>
                <c:pt idx="2">
                  <c:v>Taco Bell</c:v>
                </c:pt>
                <c:pt idx="3">
                  <c:v>Subway</c:v>
                </c:pt>
                <c:pt idx="4">
                  <c:v>Panda Express</c:v>
                </c:pt>
                <c:pt idx="5">
                  <c:v>Pizza Hut</c:v>
                </c:pt>
                <c:pt idx="6">
                  <c:v>QSR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0.36714285714285716</c:v>
                </c:pt>
                <c:pt idx="2">
                  <c:v>0.37</c:v>
                </c:pt>
                <c:pt idx="3">
                  <c:v>0.4507845934379458</c:v>
                </c:pt>
                <c:pt idx="4">
                  <c:v>0.4585714285714286</c:v>
                </c:pt>
                <c:pt idx="5">
                  <c:v>0.4585714285714286</c:v>
                </c:pt>
                <c:pt idx="6">
                  <c:v>0.48877176778400844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Sbarro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Sbarro's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Chick-fil-A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Pizza Hut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Subway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Panda Expres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Taco Bell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8.9%</a:t>
            </a:r>
            <a:r>
              <a:t> of recent Sbarro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6.9%</a:t>
            </a:r>
            <a:r>
              <a:t> considered visiting </a:t>
            </a:r>
            <a:r>
              <a:t>Chick-fil-A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5.3%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5.0%</a:t>
            </a:r>
            <a:r>
              <a:t> considered visiting </a:t>
            </a:r>
            <a:r>
              <a:t>Panda Express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6.9%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7.3%</a:t>
            </a:r>
            <a:r>
              <a:t> considered visiting </a:t>
            </a:r>
            <a:r>
              <a:t>Pizza Hut</a:t>
            </a:r>
            <a:r>
              <a:rPr b="1"/>
              <a:t>7.3%</a:t>
            </a:r>
            <a:r>
              <a:t> considered visiting </a:t>
            </a:r>
            <a:r>
              <a:t>Pizza Hut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Sbarro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72.1%</a:t>
            </a:r>
            <a:r>
              <a:t> would have gone to another restaurant as an alternative to Sbarro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55.5%</a:t>
            </a:r>
            <a:r>
              <a:t> Of Sbarro's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49.3%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54.1%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22.6%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Sbarro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Sbarro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471 recent Sbarro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