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MSR Avg</c:v>
                </c:pt>
                <c:pt idx="3">
                  <c:v>Applebee's</c:v>
                </c:pt>
                <c:pt idx="4">
                  <c:v>Shoney's</c:v>
                </c:pt>
                <c:pt idx="5">
                  <c:v>Denny's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0.5021645021645021</c:v>
                </c:pt>
                <c:pt idx="3">
                  <c:v>0.5094339622641509</c:v>
                </c:pt>
                <c:pt idx="4">
                  <c:v>0.5151079136690647</c:v>
                </c:pt>
                <c:pt idx="5">
                  <c:v>0.5211062590975255</c:v>
                </c:pt>
                <c:pt idx="6">
                  <c:v>0.5373563218390804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Applebee's</c:v>
                </c:pt>
                <c:pt idx="4">
                  <c:v>Shoney's</c:v>
                </c:pt>
                <c:pt idx="5">
                  <c:v>MSR Avg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0.532561505065123</c:v>
                </c:pt>
                <c:pt idx="3">
                  <c:v>0.5332369942196532</c:v>
                </c:pt>
                <c:pt idx="4">
                  <c:v>0.5621387283236994</c:v>
                </c:pt>
                <c:pt idx="5">
                  <c:v>0.5681159420289855</c:v>
                </c:pt>
                <c:pt idx="6">
                  <c:v>0.5845272206303725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Breakfast Starches</c:v>
                </c:pt>
                <c:pt idx="1">
                  <c:v>Combo Plates</c:v>
                </c:pt>
                <c:pt idx="2">
                  <c:v>Burgers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0.067757009</c:v>
                </c:pt>
                <c:pt idx="1">
                  <c:v>0.091121495</c:v>
                </c:pt>
                <c:pt idx="2">
                  <c:v>0.098130841</c:v>
                </c:pt>
                <c:pt idx="3">
                  <c:v>0.212616821999999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MSR Avg</c:v>
                </c:pt>
                <c:pt idx="4">
                  <c:v>Applebee's</c:v>
                </c:pt>
                <c:pt idx="5">
                  <c:v>Shoney's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0.5773353751914242</c:v>
                </c:pt>
                <c:pt idx="3">
                  <c:v>0.5797317436661699</c:v>
                </c:pt>
                <c:pt idx="4">
                  <c:v>0.5960061443932412</c:v>
                </c:pt>
                <c:pt idx="5">
                  <c:v>0.6317460317460317</c:v>
                </c:pt>
                <c:pt idx="6">
                  <c:v>0.6686390532544378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McDonald's</c:v>
                </c:pt>
                <c:pt idx="2">
                  <c:v>MSR Avg</c:v>
                </c:pt>
                <c:pt idx="3">
                  <c:v>Denny's</c:v>
                </c:pt>
                <c:pt idx="4">
                  <c:v>Golden Corral</c:v>
                </c:pt>
                <c:pt idx="5">
                  <c:v>Applebee's</c:v>
                </c:pt>
                <c:pt idx="6">
                  <c:v>Shoney's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0.4465875370919881</c:v>
                </c:pt>
                <c:pt idx="3">
                  <c:v>0.4917541229385307</c:v>
                </c:pt>
                <c:pt idx="4">
                  <c:v>0.5116279069767442</c:v>
                </c:pt>
                <c:pt idx="5">
                  <c:v>0.5205479452054794</c:v>
                </c:pt>
                <c:pt idx="6">
                  <c:v>0.5522827687776142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Burger King</c:v>
                </c:pt>
                <c:pt idx="3">
                  <c:v>Denny's</c:v>
                </c:pt>
                <c:pt idx="4">
                  <c:v>Golden Corral</c:v>
                </c:pt>
                <c:pt idx="5">
                  <c:v>Shoney's</c:v>
                </c:pt>
                <c:pt idx="6">
                  <c:v>Applebee's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0.40524781341107874</c:v>
                </c:pt>
                <c:pt idx="2">
                  <c:v>0.42314990512333966</c:v>
                </c:pt>
                <c:pt idx="3">
                  <c:v>0.47076023391812866</c:v>
                </c:pt>
                <c:pt idx="4">
                  <c:v>0.48554913294797686</c:v>
                </c:pt>
                <c:pt idx="5">
                  <c:v>0.5174927113702624</c:v>
                </c:pt>
                <c:pt idx="6">
                  <c:v>0.524300441826215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MSR Avg</c:v>
                </c:pt>
                <c:pt idx="3">
                  <c:v>Denny's</c:v>
                </c:pt>
                <c:pt idx="4">
                  <c:v>Applebee's</c:v>
                </c:pt>
                <c:pt idx="5">
                  <c:v>Shoney's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0.37681159420289856</c:v>
                </c:pt>
                <c:pt idx="3">
                  <c:v>0.40240963855421685</c:v>
                </c:pt>
                <c:pt idx="4">
                  <c:v>0.4540229885057471</c:v>
                </c:pt>
                <c:pt idx="5">
                  <c:v>0.4655581947743468</c:v>
                </c:pt>
                <c:pt idx="6">
                  <c:v>0.51171875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Applebee's</c:v>
                </c:pt>
                <c:pt idx="4">
                  <c:v>Shoney's</c:v>
                </c:pt>
                <c:pt idx="5">
                  <c:v>MSR Avg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0.38</c:v>
                </c:pt>
                <c:pt idx="3">
                  <c:v>0.4057142857142857</c:v>
                </c:pt>
                <c:pt idx="4">
                  <c:v>0.4114285714285714</c:v>
                </c:pt>
                <c:pt idx="5">
                  <c:v>0.4114285714285714</c:v>
                </c:pt>
                <c:pt idx="6">
                  <c:v>0.4764621968616263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hone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Shoney's Competitors</a:t>
            </a:r>
          </a:p>
        </p:txBody>
      </p:sp>
      <p:pic>
        <p:nvPicPr>
          <p:cNvPr id="3" name="Picture Placeholder 2" descr="Golden Corra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racker Barrel Old Country Stor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Denn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of recent Shoney's guests considered visiting </a:t>
            </a:r>
            <a:r>
              <a:t>Golden Corral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5.1%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7.1%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8.0%</a:t>
            </a:r>
            <a:r>
              <a:t> considered visiting </a:t>
            </a:r>
            <a:r>
              <a:t>Applebee's</a:t>
            </a:r>
            <a:r>
              <a:rPr b="1"/>
              <a:t>8.0%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Shoney's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64.4%</a:t>
            </a:r>
            <a:r>
              <a:t> would have gone to another restaurant as an alternative to Shoney's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59.6%</a:t>
            </a:r>
            <a:r>
              <a:t> Of Shoney's's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38.6%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69.0%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22.3%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Shoney's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Shoney's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428 recent Shoney's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