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Steak 'n Shake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0.5557230181952063</c:v>
                </c:pt>
                <c:pt idx="5">
                  <c:v>0.5574963609898108</c:v>
                </c:pt>
                <c:pt idx="6">
                  <c:v>0.5932944606413995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Steak 'n Shake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0.6103315537838361</c:v>
                </c:pt>
                <c:pt idx="5">
                  <c:v>0.6107871720116618</c:v>
                </c:pt>
                <c:pt idx="6">
                  <c:v>0.6304347826086957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Steak 'n Shake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0.5255813953488372</c:v>
                </c:pt>
                <c:pt idx="5">
                  <c:v>0.5369864655731007</c:v>
                </c:pt>
                <c:pt idx="6">
                  <c:v>0.5472636815920398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Fries</c:v>
                </c:pt>
                <c:pt idx="2">
                  <c:v>Burgers</c:v>
                </c:pt>
                <c:pt idx="3">
                  <c:v>Ice Cream/Yogurt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0.112149533</c:v>
                </c:pt>
                <c:pt idx="1">
                  <c:v>0.147663551</c:v>
                </c:pt>
                <c:pt idx="2">
                  <c:v>0.401869159</c:v>
                </c:pt>
                <c:pt idx="3">
                  <c:v>0.41682243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Steak 'n Shake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0.6429608127721336</c:v>
                </c:pt>
                <c:pt idx="5">
                  <c:v>0.6576275709323115</c:v>
                </c:pt>
                <c:pt idx="6">
                  <c:v>0.6576980568011959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Steak 'n Shake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0.4660831509846827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Steak 'n Shake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0.5048543689320388</c:v>
                </c:pt>
                <c:pt idx="6">
                  <c:v>0.5243697478991597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Steak 'n Shake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0.4614285714285714</c:v>
                </c:pt>
                <c:pt idx="5">
                  <c:v>0.4657142857142857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teak 'n Shak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Steak 'n Shake's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17.7%</a:t>
            </a:r>
            <a:r>
              <a:t> of recent Steak 'n Shake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13.5%</a:t>
            </a:r>
            <a:r>
              <a:t> considered visiting </a:t>
            </a:r>
            <a:r>
              <a:t>Wendy's</a:t>
            </a:r>
            <a:r>
              <a:rPr b="1"/>
              <a:t>13.5%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Steak 'n Shake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64.7%</a:t>
            </a:r>
            <a:r>
              <a:t> would have gone to another restaurant as an alternative to Steak 'n Shake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Steak 'n Shake's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32.1%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Steak 'n Shake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Steak 'n Shake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535 recent Steak 'n Shake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