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0.5574963609898108</c:v>
                </c:pt>
                <c:pt idx="6">
                  <c:v>0.575801749271137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0.5255813953488372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Baked Goods</c:v>
                </c:pt>
                <c:pt idx="3">
                  <c:v>Sandwiches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0.081264108</c:v>
                </c:pt>
                <c:pt idx="1">
                  <c:v>0.085778781</c:v>
                </c:pt>
                <c:pt idx="2">
                  <c:v>0.090293454</c:v>
                </c:pt>
                <c:pt idx="3">
                  <c:v>0.413092551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0.5097560975609756</c:v>
                </c:pt>
                <c:pt idx="6">
                  <c:v>0.5396290050590219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0.5048543689320388</c:v>
                </c:pt>
                <c:pt idx="6">
                  <c:v>0.5317220543806647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Subway's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24.3%</a:t>
            </a:r>
            <a:r>
              <a:t> of recent Subway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2.3%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Burger King</a:t>
            </a:r>
            <a:r>
              <a:rPr b="1"/>
              <a:t>10.6%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Subway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53.6%</a:t>
            </a:r>
            <a:r>
              <a:t> would have gone to another restaurant as an alternative to Subway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Subway's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Subway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Subway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443 recent Subway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