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0.5557230181952063</c:v>
                </c:pt>
                <c:pt idx="6">
                  <c:v>0.5574963609898108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Subway</c:v>
                </c:pt>
                <c:pt idx="6">
                  <c:v>QSR Avg</c:v>
                </c:pt>
                <c:pt idx="7">
                  <c:v>Arby's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0.6081871345029239</c:v>
                </c:pt>
                <c:pt idx="6">
                  <c:v>0.6103315537838361</c:v>
                </c:pt>
                <c:pt idx="7">
                  <c:v>0.6107871720116618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0.5255813953488372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Nachos</c:v>
                </c:pt>
                <c:pt idx="2">
                  <c:v>Burritos</c:v>
                </c:pt>
                <c:pt idx="3">
                  <c:v>Other Mexican Items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0.0445736429999999</c:v>
                </c:pt>
                <c:pt idx="1">
                  <c:v>0.0736434109999999</c:v>
                </c:pt>
                <c:pt idx="2">
                  <c:v>0.139534884</c:v>
                </c:pt>
                <c:pt idx="3">
                  <c:v>0.234496123999999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Arby's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0.583941605839416</c:v>
                </c:pt>
                <c:pt idx="5">
                  <c:v>0.6429608127721336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0.4873708417667816</c:v>
                </c:pt>
                <c:pt idx="6">
                  <c:v>0.5097560975609756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QSR Avg</c:v>
                </c:pt>
                <c:pt idx="6">
                  <c:v>Arby's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0.4999984061843208</c:v>
                </c:pt>
                <c:pt idx="6">
                  <c:v>0.5048543689320388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Subway</c:v>
                </c:pt>
                <c:pt idx="6">
                  <c:v>Arby's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0.4507845934379458</c:v>
                </c:pt>
                <c:pt idx="6">
                  <c:v>0.4614285714285714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Taco Bell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Taco Bell's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Wendy'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28.5%</a:t>
            </a:r>
            <a:r>
              <a:t> of recent Taco Bell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5.2%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15.7%</a:t>
            </a:r>
            <a:r>
              <a:t> considered visiting </a:t>
            </a:r>
            <a:r>
              <a:t>Burger King</a:t>
            </a:r>
            <a:r>
              <a:rPr b="1"/>
              <a:t>15.7%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Taco Bell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51.7%</a:t>
            </a:r>
            <a:r>
              <a:t> would have gone to another restaurant as an alternative to Taco Bell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50.4%</a:t>
            </a:r>
            <a:r>
              <a:t> Of Taco Bell's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34.5%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42.1%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22.2%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Taco Bell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Taco Bell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516 recent Taco Bell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