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Taco John's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0.44782608695652176</c:v>
                </c:pt>
                <c:pt idx="4">
                  <c:v>0.47153284671532847</c:v>
                </c:pt>
                <c:pt idx="5">
                  <c:v>0.5557230181952063</c:v>
                </c:pt>
                <c:pt idx="6">
                  <c:v>0.5574963609898108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Taco John's</c:v>
                </c:pt>
                <c:pt idx="4">
                  <c:v>Wendy's</c:v>
                </c:pt>
                <c:pt idx="5">
                  <c:v>Subway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0.5202312138728323</c:v>
                </c:pt>
                <c:pt idx="4">
                  <c:v>0.5385735080058224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0.6107871720116618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Taco John's</c:v>
                </c:pt>
                <c:pt idx="3">
                  <c:v>Burger King</c:v>
                </c:pt>
                <c:pt idx="4">
                  <c:v>Wendy's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0.3975</c:v>
                </c:pt>
                <c:pt idx="3">
                  <c:v>0.41612200435729846</c:v>
                </c:pt>
                <c:pt idx="4">
                  <c:v>0.46296296296296297</c:v>
                </c:pt>
                <c:pt idx="5">
                  <c:v>0.5255813953488372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Beef</c:v>
                </c:pt>
                <c:pt idx="2">
                  <c:v>Fried Desserts</c:v>
                </c:pt>
                <c:pt idx="3">
                  <c:v>Burritos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0.050816697</c:v>
                </c:pt>
                <c:pt idx="1">
                  <c:v>0.052631579</c:v>
                </c:pt>
                <c:pt idx="2">
                  <c:v>0.067150635</c:v>
                </c:pt>
                <c:pt idx="3">
                  <c:v>0.156079855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Taco John's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0.6166180758017493</c:v>
                </c:pt>
                <c:pt idx="5">
                  <c:v>0.6429608127721336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Taco John's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0.39323467230443976</c:v>
                </c:pt>
                <c:pt idx="4">
                  <c:v>0.42494226327944573</c:v>
                </c:pt>
                <c:pt idx="5">
                  <c:v>0.4873708417667816</c:v>
                </c:pt>
                <c:pt idx="6">
                  <c:v>0.5097560975609756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Taco John's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0.4418145956607495</c:v>
                </c:pt>
                <c:pt idx="5">
                  <c:v>0.4999984061843208</c:v>
                </c:pt>
                <c:pt idx="6">
                  <c:v>0.5048543689320388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Taco John's</c:v>
                </c:pt>
                <c:pt idx="5">
                  <c:v>Subway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0.40285714285714286</c:v>
                </c:pt>
                <c:pt idx="5">
                  <c:v>0.4507845934379458</c:v>
                </c:pt>
                <c:pt idx="6">
                  <c:v>0.4614285714285714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Taco John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Taco John's Competitors</a:t>
            </a:r>
          </a:p>
        </p:txBody>
      </p:sp>
      <p:pic>
        <p:nvPicPr>
          <p:cNvPr id="3" name="Picture Placeholder 2" descr="Taco Bell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rger King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rb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30.7%</a:t>
            </a:r>
            <a:r>
              <a:t> of recent Taco John's guests considered visiting </a:t>
            </a:r>
            <a:r>
              <a:t>Taco Bell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7.7%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6.2%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6.2%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9.9%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24.0%</a:t>
            </a:r>
            <a:r>
              <a:t> considered visiting </a:t>
            </a:r>
            <a:r>
              <a:t>McDonald's</a:t>
            </a:r>
            <a:r>
              <a:rPr b="1"/>
              <a:t>24.0%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Taco John's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57.7%</a:t>
            </a:r>
            <a:r>
              <a:t> would have gone to another restaurant as an alternative to Taco John's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60.0%</a:t>
            </a:r>
            <a:r>
              <a:t> Of Taco John's's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50.1%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70.6%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21.8%</a:t>
            </a:r>
            <a:r>
              <a:t> Of frequent guest are $75K - $100K compared to </a:t>
            </a:r>
            <a:r>
              <a:rPr b="1"/>
              <a:t>17.0%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Taco John's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Taco John's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551 recent Taco John's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