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0.6152737752161384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0.6473988439306358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CDR Avg</c:v>
                </c:pt>
                <c:pt idx="4">
                  <c:v>Red Lobster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0.6473716294388625</c:v>
                </c:pt>
                <c:pt idx="4">
                  <c:v>0.6507936507936508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0.670028818443804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Desserts</c:v>
                </c:pt>
                <c:pt idx="1">
                  <c:v>Chicken</c:v>
                </c:pt>
                <c:pt idx="2">
                  <c:v>Pasta/Noodles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0.048237477</c:v>
                </c:pt>
                <c:pt idx="1">
                  <c:v>0.066790353</c:v>
                </c:pt>
                <c:pt idx="2">
                  <c:v>0.06864564</c:v>
                </c:pt>
                <c:pt idx="3">
                  <c:v>0.580705009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0.6414219474497682</c:v>
                </c:pt>
                <c:pt idx="4">
                  <c:v>0.6471544715447154</c:v>
                </c:pt>
                <c:pt idx="5">
                  <c:v>0.6549520766773163</c:v>
                </c:pt>
                <c:pt idx="6">
                  <c:v>0.6578538102643857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The Cheesecake Factory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0.5492537313432836</c:v>
                </c:pt>
                <c:pt idx="4">
                  <c:v>0.586053412462908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0.5705967976710334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0.637956204379562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Olive Garden</c:v>
                </c:pt>
                <c:pt idx="4">
                  <c:v>Red Lobster</c:v>
                </c:pt>
                <c:pt idx="5">
                  <c:v>CDR Avg</c:v>
                </c:pt>
                <c:pt idx="6">
                  <c:v>The Cheesecake Factory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0.501628664495114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0.5596590909090909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he Cheesecake Facto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The Cheesecake Factory's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Red Lobster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of recent The Cheesecake Factory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2.4%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Applebee's</a:t>
            </a:r>
            <a:r>
              <a:rPr b="1"/>
              <a:t>6.9%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The Cheesecake Factory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64.6%</a:t>
            </a:r>
            <a:r>
              <a:t> would have gone to another restaurant as an alternative to The Cheesecake Factory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53.0%</a:t>
            </a:r>
            <a:r>
              <a:t> Of The Cheesecake Factory's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42.4%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Cheesecake Factory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The Cheesecake Factory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502 recent The Cheesecake Factory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