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Starbucks</c:v>
                </c:pt>
                <c:pt idx="2">
                  <c:v>QSR Avg</c:v>
                </c:pt>
                <c:pt idx="3">
                  <c:v>Subway</c:v>
                </c:pt>
                <c:pt idx="4">
                  <c:v>Tropical Smoothie Cafe</c:v>
                </c:pt>
                <c:pt idx="5">
                  <c:v>Jamba Juice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0.47549909255898365</c:v>
                </c:pt>
                <c:pt idx="2">
                  <c:v>0.5557230181952063</c:v>
                </c:pt>
                <c:pt idx="3">
                  <c:v>0.575801749271137</c:v>
                </c:pt>
                <c:pt idx="4">
                  <c:v>0.6718266253869969</c:v>
                </c:pt>
                <c:pt idx="5">
                  <c:v>0.674565560821485</c:v>
                </c:pt>
                <c:pt idx="6">
                  <c:v>0.6816208393632417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Starbucks</c:v>
                </c:pt>
                <c:pt idx="2">
                  <c:v>Subway</c:v>
                </c:pt>
                <c:pt idx="3">
                  <c:v>QSR Avg</c:v>
                </c:pt>
                <c:pt idx="4">
                  <c:v>Jamba Juice</c:v>
                </c:pt>
                <c:pt idx="5">
                  <c:v>Panera Bread</c:v>
                </c:pt>
                <c:pt idx="6">
                  <c:v>Tropical Smoothie Cafe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0.5202821869488536</c:v>
                </c:pt>
                <c:pt idx="2">
                  <c:v>0.6081871345029239</c:v>
                </c:pt>
                <c:pt idx="3">
                  <c:v>0.6103315537838361</c:v>
                </c:pt>
                <c:pt idx="4">
                  <c:v>0.6939102564102564</c:v>
                </c:pt>
                <c:pt idx="5">
                  <c:v>0.7010159651669086</c:v>
                </c:pt>
                <c:pt idx="6">
                  <c:v>0.7184615384615385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Starbucks</c:v>
                </c:pt>
                <c:pt idx="2">
                  <c:v>QSR Avg</c:v>
                </c:pt>
                <c:pt idx="3">
                  <c:v>Subway</c:v>
                </c:pt>
                <c:pt idx="4">
                  <c:v>Tropical Smoothie Cafe</c:v>
                </c:pt>
                <c:pt idx="5">
                  <c:v>Jamba Juice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0.4437869822485207</c:v>
                </c:pt>
                <c:pt idx="2">
                  <c:v>0.5369864655731007</c:v>
                </c:pt>
                <c:pt idx="3">
                  <c:v>0.5968063872255489</c:v>
                </c:pt>
                <c:pt idx="4">
                  <c:v>0.6517647058823529</c:v>
                </c:pt>
                <c:pt idx="5">
                  <c:v>0.6709677419354839</c:v>
                </c:pt>
                <c:pt idx="6">
                  <c:v>0.7136752136752137</c:v>
                </c:pt>
                <c:pt idx="7">
                  <c:v>0.7285714285714285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Fruit</c:v>
                </c:pt>
                <c:pt idx="1">
                  <c:v>Pizza</c:v>
                </c:pt>
                <c:pt idx="2">
                  <c:v>Chicken</c:v>
                </c:pt>
                <c:pt idx="3">
                  <c:v>Frozen Beverage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0.042402827</c:v>
                </c:pt>
                <c:pt idx="1">
                  <c:v>0.056537102</c:v>
                </c:pt>
                <c:pt idx="2">
                  <c:v>0.083038869</c:v>
                </c:pt>
                <c:pt idx="3">
                  <c:v>0.64664311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QSR Avg</c:v>
                </c:pt>
                <c:pt idx="2">
                  <c:v>Subway</c:v>
                </c:pt>
                <c:pt idx="3">
                  <c:v>Panera Bread</c:v>
                </c:pt>
                <c:pt idx="4">
                  <c:v>Starbucks</c:v>
                </c:pt>
                <c:pt idx="5">
                  <c:v>Jamba Juice</c:v>
                </c:pt>
                <c:pt idx="6">
                  <c:v>Tropical Smoothie Cafe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0.6576275709323115</c:v>
                </c:pt>
                <c:pt idx="2">
                  <c:v>0.6743849493487699</c:v>
                </c:pt>
                <c:pt idx="3">
                  <c:v>0.6863905325443787</c:v>
                </c:pt>
                <c:pt idx="4">
                  <c:v>0.6928675400291121</c:v>
                </c:pt>
                <c:pt idx="5">
                  <c:v>0.7196531791907514</c:v>
                </c:pt>
                <c:pt idx="6">
                  <c:v>0.7316017316017316</c:v>
                </c:pt>
                <c:pt idx="7">
                  <c:v>0.7675438596491229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QSR Avg</c:v>
                </c:pt>
                <c:pt idx="2">
                  <c:v>Starbucks</c:v>
                </c:pt>
                <c:pt idx="3">
                  <c:v>Subway</c:v>
                </c:pt>
                <c:pt idx="4">
                  <c:v>Panera Bread</c:v>
                </c:pt>
                <c:pt idx="5">
                  <c:v>Jamba Juice</c:v>
                </c:pt>
                <c:pt idx="6">
                  <c:v>Tropical Smoothie Cafe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0.4873708417667816</c:v>
                </c:pt>
                <c:pt idx="2">
                  <c:v>0.5395033860045146</c:v>
                </c:pt>
                <c:pt idx="3">
                  <c:v>0.5396290050590219</c:v>
                </c:pt>
                <c:pt idx="4">
                  <c:v>0.558695652173913</c:v>
                </c:pt>
                <c:pt idx="5">
                  <c:v>0.559463986599665</c:v>
                </c:pt>
                <c:pt idx="6">
                  <c:v>0.6040515653775322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QSR Avg</c:v>
                </c:pt>
                <c:pt idx="2">
                  <c:v>Subway</c:v>
                </c:pt>
                <c:pt idx="3">
                  <c:v>Starbucks</c:v>
                </c:pt>
                <c:pt idx="4">
                  <c:v>Panera Bread</c:v>
                </c:pt>
                <c:pt idx="5">
                  <c:v>Jamba Juice</c:v>
                </c:pt>
                <c:pt idx="6">
                  <c:v>Tropical Smoothie Cafe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0.4999984061843208</c:v>
                </c:pt>
                <c:pt idx="2">
                  <c:v>0.5317220543806647</c:v>
                </c:pt>
                <c:pt idx="3">
                  <c:v>0.5501618122977346</c:v>
                </c:pt>
                <c:pt idx="4">
                  <c:v>0.5811836115326252</c:v>
                </c:pt>
                <c:pt idx="5">
                  <c:v>0.6024096385542169</c:v>
                </c:pt>
                <c:pt idx="6">
                  <c:v>0.6449612403100775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Subway</c:v>
                </c:pt>
                <c:pt idx="2">
                  <c:v>QSR Avg</c:v>
                </c:pt>
                <c:pt idx="3">
                  <c:v>Starbucks</c:v>
                </c:pt>
                <c:pt idx="4">
                  <c:v>Panera Bread</c:v>
                </c:pt>
                <c:pt idx="5">
                  <c:v>Jamba Juice</c:v>
                </c:pt>
                <c:pt idx="6">
                  <c:v>Tropical Smoothie Cafe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0.4507845934379458</c:v>
                </c:pt>
                <c:pt idx="2">
                  <c:v>0.48877176778400844</c:v>
                </c:pt>
                <c:pt idx="3">
                  <c:v>0.5128571428571429</c:v>
                </c:pt>
                <c:pt idx="4">
                  <c:v>0.5314285714285715</c:v>
                </c:pt>
                <c:pt idx="5">
                  <c:v>0.6071428571428571</c:v>
                </c:pt>
                <c:pt idx="6">
                  <c:v>0.6071428571428571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Tropical Smoothie Cafe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Tropical Smoothie Cafe's Competitors</a:t>
            </a:r>
          </a:p>
        </p:txBody>
      </p:sp>
      <p:pic>
        <p:nvPicPr>
          <p:cNvPr id="3" name="Picture Placeholder 2" descr="Starbuck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Chick-fil-A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Panera Bread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Jamba Juice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Subway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7.9%</a:t>
            </a:r>
            <a:r>
              <a:t> of recent Tropical Smoothie Cafe guests considered visiting </a:t>
            </a:r>
            <a:r>
              <a:t>Starbucks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7.3%</a:t>
            </a:r>
            <a:r>
              <a:t> considered visiting </a:t>
            </a:r>
            <a:r>
              <a:t>Chick-fil-A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6.7%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3.9%</a:t>
            </a:r>
            <a:r>
              <a:t> considered visiting </a:t>
            </a:r>
            <a:r>
              <a:t>Jamba Juice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7.6%</a:t>
            </a:r>
            <a:r>
              <a:t> considered visiting </a:t>
            </a:r>
            <a:r>
              <a:t>Panera Bread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7.9%</a:t>
            </a:r>
            <a:r>
              <a:t> considered visiting </a:t>
            </a:r>
            <a:r>
              <a:t>McDonald's</a:t>
            </a:r>
            <a:r>
              <a:rPr b="1"/>
              <a:t>7.9%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Tropical Smoothie Cafe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50.9%</a:t>
            </a:r>
            <a:r>
              <a:t> would have gone to another restaurant as an alternative to Tropical Smoothie Cafe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Female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55.0%</a:t>
            </a:r>
            <a:r>
              <a:t> Of Tropical Smoothie Cafe's frequent guest are Female compared to </a:t>
            </a:r>
            <a:r>
              <a:rPr b="1"/>
              <a:t>45.4%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48.1%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54.1%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21.2%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Tropical Smoothie Cafe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Tropical Smoothie Cafe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566 recent Tropical Smoothie Cafe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