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Twin Peaks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0.5284671532846715</c:v>
                </c:pt>
                <c:pt idx="2">
                  <c:v>0.5402298850574713</c:v>
                </c:pt>
                <c:pt idx="3">
                  <c:v>0.5470332850940666</c:v>
                </c:pt>
                <c:pt idx="4">
                  <c:v>0.5840579710144927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Twin Peaks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0.568081991215227</c:v>
                </c:pt>
                <c:pt idx="2">
                  <c:v>0.5911047345767575</c:v>
                </c:pt>
                <c:pt idx="3">
                  <c:v>0.6008708272859217</c:v>
                </c:pt>
                <c:pt idx="4">
                  <c:v>0.6217391304347826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Add-Ons/Toppings</c:v>
                </c:pt>
                <c:pt idx="2">
                  <c:v>Pork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0.060402685</c:v>
                </c:pt>
                <c:pt idx="1">
                  <c:v>0.064876957</c:v>
                </c:pt>
                <c:pt idx="2">
                  <c:v>0.071588367</c:v>
                </c:pt>
                <c:pt idx="3">
                  <c:v>0.181208053999999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Hooters</c:v>
                </c:pt>
                <c:pt idx="1">
                  <c:v>Chili's</c:v>
                </c:pt>
                <c:pt idx="2">
                  <c:v>Applebee's</c:v>
                </c:pt>
                <c:pt idx="3">
                  <c:v>Buffalo Wild Wings</c:v>
                </c:pt>
                <c:pt idx="4">
                  <c:v>Twin Peaks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0.5942684766214178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0.5960665658093798</c:v>
                </c:pt>
                <c:pt idx="4">
                  <c:v>0.6163328197226502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Buffalo Wild Wings</c:v>
                </c:pt>
                <c:pt idx="1">
                  <c:v>Applebee's</c:v>
                </c:pt>
                <c:pt idx="2">
                  <c:v>Chili's</c:v>
                </c:pt>
                <c:pt idx="3">
                  <c:v>Twin Peaks</c:v>
                </c:pt>
                <c:pt idx="4">
                  <c:v>Hooters</c:v>
                </c:pt>
                <c:pt idx="5">
                  <c:v>CDR Avg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0.48335974643423135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0.5402635431918009</c:v>
                </c:pt>
                <c:pt idx="4">
                  <c:v>0.545045045045045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Buffalo Wild Wings</c:v>
                </c:pt>
                <c:pt idx="1">
                  <c:v>Chili's</c:v>
                </c:pt>
                <c:pt idx="2">
                  <c:v>Applebee's</c:v>
                </c:pt>
                <c:pt idx="3">
                  <c:v>Hooters</c:v>
                </c:pt>
                <c:pt idx="4">
                  <c:v>Twin Peaks</c:v>
                </c:pt>
                <c:pt idx="5">
                  <c:v>Texas Roadhouse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0.5153284671532846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0.5712166172106825</c:v>
                </c:pt>
                <c:pt idx="4">
                  <c:v>0.5828488372093024</c:v>
                </c:pt>
                <c:pt idx="5">
                  <c:v>0.5872093023255814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Olive Garden</c:v>
                </c:pt>
                <c:pt idx="4">
                  <c:v>Twin Peaks</c:v>
                </c:pt>
                <c:pt idx="5">
                  <c:v>Hooters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0.4772727272727273</c:v>
                </c:pt>
                <c:pt idx="3">
                  <c:v>0.501628664495114</c:v>
                </c:pt>
                <c:pt idx="4">
                  <c:v>0.5060240963855421</c:v>
                </c:pt>
                <c:pt idx="5">
                  <c:v>0.5074309978768577</c:v>
                </c:pt>
                <c:pt idx="6">
                  <c:v>0.534918200721923</c:v>
                </c:pt>
                <c:pt idx="7">
                  <c:v>0.5480225988700564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Twin Peaks</c:v>
                </c:pt>
                <c:pt idx="4">
                  <c:v>Hooters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0.4442857142857143</c:v>
                </c:pt>
                <c:pt idx="3">
                  <c:v>0.4542857142857143</c:v>
                </c:pt>
                <c:pt idx="4">
                  <c:v>0.48428571428571426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win Pea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Twin Peaks Competitors</a:t>
            </a:r>
          </a:p>
        </p:txBody>
      </p:sp>
      <p:pic>
        <p:nvPicPr>
          <p:cNvPr id="3" name="Picture Placeholder 2" descr="Hooter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ffalo Wild Wing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exas Road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17.0%</a:t>
            </a:r>
            <a:r>
              <a:t> of recent Twin Peaks guests considered visiting </a:t>
            </a:r>
            <a:r>
              <a:t>Hooters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Chili's</a:t>
            </a:r>
            <a:r>
              <a:rPr b="1"/>
              <a:t>7.7%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Twin Peaks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67.1%</a:t>
            </a:r>
            <a:r>
              <a:t> would have gone to another restaurant as an alternative to Twin Peaks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68.8%</a:t>
            </a:r>
            <a:r>
              <a:t> Of Twin Peaks's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Twin Peaks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Twin Peaks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447 recent Twin Peaks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