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Pizza Hut</c:v>
                </c:pt>
                <c:pt idx="3">
                  <c:v>Uno Pizzeria Grill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0.5651537335285505</c:v>
                </c:pt>
                <c:pt idx="3">
                  <c:v>0.5685425685425686</c:v>
                </c:pt>
                <c:pt idx="4">
                  <c:v>0.5765895953757225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Pizza Hut</c:v>
                </c:pt>
                <c:pt idx="4">
                  <c:v>Uno Pizzeria Grill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0.607871720116618</c:v>
                </c:pt>
                <c:pt idx="4">
                  <c:v>0.6378066378066378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Vegetables</c:v>
                </c:pt>
                <c:pt idx="2">
                  <c:v>Burgers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0.03875969</c:v>
                </c:pt>
                <c:pt idx="1">
                  <c:v>0.0445736429999999</c:v>
                </c:pt>
                <c:pt idx="2">
                  <c:v>0.0523255809999999</c:v>
                </c:pt>
                <c:pt idx="3">
                  <c:v>0.529069767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Uno Pizzeria Grill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0.6395864106351551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0.6610687022900763</c:v>
                </c:pt>
                <c:pt idx="7">
                  <c:v>0.6863905325443787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Pizza Hut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Uno Pizzeria Grill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0.5565476190476191</c:v>
                </c:pt>
                <c:pt idx="4">
                  <c:v>0.5660091047040972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Pizza Hut</c:v>
                </c:pt>
                <c:pt idx="1">
                  <c:v>Chili's</c:v>
                </c:pt>
                <c:pt idx="2">
                  <c:v>Applebee's</c:v>
                </c:pt>
                <c:pt idx="3">
                  <c:v>Panera Bread</c:v>
                </c:pt>
                <c:pt idx="4">
                  <c:v>Uno Pizzeria Grill</c:v>
                </c:pt>
                <c:pt idx="5">
                  <c:v>TGI Fridays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0.4658040665434381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0.5811836115326252</c:v>
                </c:pt>
                <c:pt idx="4">
                  <c:v>0.584070796460177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Pizza Hut</c:v>
                </c:pt>
                <c:pt idx="3">
                  <c:v>TGI Fridays</c:v>
                </c:pt>
                <c:pt idx="4">
                  <c:v>Olive Garden</c:v>
                </c:pt>
                <c:pt idx="5">
                  <c:v>Uno Pizzeria Grill</c:v>
                </c:pt>
                <c:pt idx="6">
                  <c:v>CDR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0.45979899497487436</c:v>
                </c:pt>
                <c:pt idx="3">
                  <c:v>0.5</c:v>
                </c:pt>
                <c:pt idx="4">
                  <c:v>0.501628664495114</c:v>
                </c:pt>
                <c:pt idx="5">
                  <c:v>0.5214899713467048</c:v>
                </c:pt>
                <c:pt idx="6">
                  <c:v>0.534918200721923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Pizza Hut</c:v>
                </c:pt>
                <c:pt idx="4">
                  <c:v>Uno Pizzeria Grill</c:v>
                </c:pt>
                <c:pt idx="5">
                  <c:v>Olive Garden</c:v>
                </c:pt>
                <c:pt idx="6">
                  <c:v>CDR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0.4585714285714286</c:v>
                </c:pt>
                <c:pt idx="4">
                  <c:v>0.48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0.5314285714285715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Uno Pizzeria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Uno Pizzeria Grill's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izza Hut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11.7%</a:t>
            </a:r>
            <a:r>
              <a:t> of recent Uno Pizzeria Grill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Chili's</a:t>
            </a:r>
            <a:r>
              <a:rPr b="1"/>
              <a:t>8.1%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Uno Pizzeria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63.7%</a:t>
            </a:r>
            <a:r>
              <a:t> would have gone to another restaurant as an alternative to Uno Pizzeria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59.3%</a:t>
            </a:r>
            <a:r>
              <a:t> Of Uno Pizzeria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Uno Pizzeria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Uno Pizzeria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516 recent Uno Pizzeria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