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Applebee's</c:v>
                </c:pt>
                <c:pt idx="3">
                  <c:v>Denny's</c:v>
                </c:pt>
                <c:pt idx="4">
                  <c:v>IHOP</c:v>
                </c:pt>
                <c:pt idx="5">
                  <c:v>Golden Corral</c:v>
                </c:pt>
                <c:pt idx="6">
                  <c:v>Perkins Restaurants and Bakery</c:v>
                </c:pt>
                <c:pt idx="7">
                  <c:v>Village Inn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0.5021645021645021</c:v>
                </c:pt>
                <c:pt idx="2">
                  <c:v>0.5094339622641509</c:v>
                </c:pt>
                <c:pt idx="3">
                  <c:v>0.5211062590975255</c:v>
                </c:pt>
                <c:pt idx="4">
                  <c:v>0.5230547550432276</c:v>
                </c:pt>
                <c:pt idx="5">
                  <c:v>0.5373563218390804</c:v>
                </c:pt>
                <c:pt idx="6">
                  <c:v>0.5382395382395382</c:v>
                </c:pt>
                <c:pt idx="7">
                  <c:v>0.5424460431654676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Village Inn</c:v>
                </c:pt>
                <c:pt idx="4">
                  <c:v>IHOP</c:v>
                </c:pt>
                <c:pt idx="5">
                  <c:v>Perkins Restaurants and Bakery</c:v>
                </c:pt>
                <c:pt idx="6">
                  <c:v>MSR Avg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0.5411255411255411</c:v>
                </c:pt>
                <c:pt idx="4">
                  <c:v>0.5603448275862069</c:v>
                </c:pt>
                <c:pt idx="5">
                  <c:v>0.5643994211287988</c:v>
                </c:pt>
                <c:pt idx="6">
                  <c:v>0.5681159420289855</c:v>
                </c:pt>
                <c:pt idx="7">
                  <c:v>0.5845272206303725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Egg Dish</c:v>
                </c:pt>
                <c:pt idx="2">
                  <c:v>Breakfast Starches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0.066666667</c:v>
                </c:pt>
                <c:pt idx="1">
                  <c:v>0.0809523809999999</c:v>
                </c:pt>
                <c:pt idx="2">
                  <c:v>0.214285714</c:v>
                </c:pt>
                <c:pt idx="3">
                  <c:v>0.257142857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MSR Avg</c:v>
                </c:pt>
                <c:pt idx="3">
                  <c:v>IHOP</c:v>
                </c:pt>
                <c:pt idx="4">
                  <c:v>Applebee's</c:v>
                </c:pt>
                <c:pt idx="5">
                  <c:v>Village Inn</c:v>
                </c:pt>
                <c:pt idx="6">
                  <c:v>Perkins Restaurants and Bakery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0.5957446808510638</c:v>
                </c:pt>
                <c:pt idx="4">
                  <c:v>0.5960061443932412</c:v>
                </c:pt>
                <c:pt idx="5">
                  <c:v>0.6061538461538462</c:v>
                </c:pt>
                <c:pt idx="6">
                  <c:v>0.6495327102803738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Golden Corral</c:v>
                </c:pt>
                <c:pt idx="5">
                  <c:v>Village Inn</c:v>
                </c:pt>
                <c:pt idx="6">
                  <c:v>Applebee's</c:v>
                </c:pt>
                <c:pt idx="7">
                  <c:v>Perkins Restaurants and Bakery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0.4465875370919881</c:v>
                </c:pt>
                <c:pt idx="2">
                  <c:v>0.4917541229385307</c:v>
                </c:pt>
                <c:pt idx="3">
                  <c:v>0.49550898203592814</c:v>
                </c:pt>
                <c:pt idx="4">
                  <c:v>0.5116279069767442</c:v>
                </c:pt>
                <c:pt idx="5">
                  <c:v>0.5141158989598811</c:v>
                </c:pt>
                <c:pt idx="6">
                  <c:v>0.5205479452054794</c:v>
                </c:pt>
                <c:pt idx="7">
                  <c:v>0.5607613469985359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Golden Corral</c:v>
                </c:pt>
                <c:pt idx="5">
                  <c:v>Applebee's</c:v>
                </c:pt>
                <c:pt idx="6">
                  <c:v>Village Inn</c:v>
                </c:pt>
                <c:pt idx="7">
                  <c:v>Perkins Restaurants and Bakery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0.47076023391812866</c:v>
                </c:pt>
                <c:pt idx="3">
                  <c:v>0.48326055312954874</c:v>
                </c:pt>
                <c:pt idx="4">
                  <c:v>0.48554913294797686</c:v>
                </c:pt>
                <c:pt idx="5">
                  <c:v>0.524300441826215</c:v>
                </c:pt>
                <c:pt idx="6">
                  <c:v>0.533625730994152</c:v>
                </c:pt>
                <c:pt idx="7">
                  <c:v>0.5608695652173913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Perkins Restaurants and Bakery</c:v>
                </c:pt>
                <c:pt idx="5">
                  <c:v>Village Inn</c:v>
                </c:pt>
                <c:pt idx="6">
                  <c:v>Applebee's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0.40240963855421685</c:v>
                </c:pt>
                <c:pt idx="3">
                  <c:v>0.42162162162162165</c:v>
                </c:pt>
                <c:pt idx="4">
                  <c:v>0.44333333333333336</c:v>
                </c:pt>
                <c:pt idx="5">
                  <c:v>0.4470588235294118</c:v>
                </c:pt>
                <c:pt idx="6">
                  <c:v>0.4540229885057471</c:v>
                </c:pt>
                <c:pt idx="7">
                  <c:v>0.51171875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MSR Avg</c:v>
                </c:pt>
                <c:pt idx="4">
                  <c:v>Perkins Restaurants and Bakery</c:v>
                </c:pt>
                <c:pt idx="5">
                  <c:v>Village Inn</c:v>
                </c:pt>
                <c:pt idx="6">
                  <c:v>IHOP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0.4114285714285714</c:v>
                </c:pt>
                <c:pt idx="4">
                  <c:v>0.42142857142857143</c:v>
                </c:pt>
                <c:pt idx="5">
                  <c:v>0.42714285714285716</c:v>
                </c:pt>
                <c:pt idx="6">
                  <c:v>0.4550641940085592</c:v>
                </c:pt>
                <c:pt idx="7">
                  <c:v>0.4764621968616263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Village In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Village Inn's Competitors</a:t>
            </a:r>
          </a:p>
        </p:txBody>
      </p:sp>
      <p:pic>
        <p:nvPicPr>
          <p:cNvPr id="3" name="Picture Placeholder 2" descr="Denn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IHOP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erkins Restaurants and Bake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Golden Corra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of recent Village Inn guests considered visiting </a:t>
            </a:r>
            <a:r>
              <a:t>Denny's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Perkins Restaurants and Bakery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14.3%</a:t>
            </a:r>
            <a:r>
              <a:t> considered visiting </a:t>
            </a:r>
            <a:r>
              <a:t>IHOP</a:t>
            </a:r>
            <a:r>
              <a:rPr b="1"/>
              <a:t>14.3%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Village Inn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59.9%</a:t>
            </a:r>
            <a:r>
              <a:t> would have gone to another restaurant as an alternative to Village Inn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54.4%</a:t>
            </a:r>
            <a:r>
              <a:t> Of Village Inn's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36.3%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65.7%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Village Inn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Village Inn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 recent Village Inn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