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0.575801749271137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0.5369864655731007</c:v>
                </c:pt>
                <c:pt idx="6">
                  <c:v>0.5968063872255489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Sandwiches</c:v>
                </c:pt>
                <c:pt idx="1">
                  <c:v>Fries</c:v>
                </c:pt>
                <c:pt idx="2">
                  <c:v>Burgers</c:v>
                </c:pt>
                <c:pt idx="3">
                  <c:v>Ice Cream/Yogurt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0.089341693</c:v>
                </c:pt>
                <c:pt idx="1">
                  <c:v>0.101880878</c:v>
                </c:pt>
                <c:pt idx="2">
                  <c:v>0.26645768</c:v>
                </c:pt>
                <c:pt idx="3">
                  <c:v>0.310344828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0.5396290050590219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0.5317220543806647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0.4507845934379458</c:v>
                </c:pt>
                <c:pt idx="6">
                  <c:v>0.48877176778400844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Wendy's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KFC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31.0%</a:t>
            </a:r>
            <a:r>
              <a:t> of recent Wendy's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10.2%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19.5%</a:t>
            </a:r>
            <a:r>
              <a:t> considered visiting </a:t>
            </a:r>
            <a:r>
              <a:t>Burger King</a:t>
            </a:r>
            <a:r>
              <a:rPr b="1"/>
              <a:t>19.5%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Wendy's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52.0%</a:t>
            </a:r>
            <a:r>
              <a:t> would have gone to another restaurant as an alternative to Wendy's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51.6%</a:t>
            </a:r>
            <a:r>
              <a:t> Of Wendy's's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41.3%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21.9%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Wendy's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Wendy's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638 recent Wendy's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