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0.5139911634756995</c:v>
                </c:pt>
                <c:pt idx="6">
                  <c:v>0.5557230181952063</c:v>
                </c:pt>
                <c:pt idx="7">
                  <c:v>0.6430635838150289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0.5385735080058224</c:v>
                </c:pt>
                <c:pt idx="5">
                  <c:v>0.5797950219619327</c:v>
                </c:pt>
                <c:pt idx="6">
                  <c:v>0.6103315537838361</c:v>
                </c:pt>
                <c:pt idx="7">
                  <c:v>0.6700434153400868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0.512539184952978</c:v>
                </c:pt>
                <c:pt idx="6">
                  <c:v>0.5369864655731007</c:v>
                </c:pt>
                <c:pt idx="7">
                  <c:v>0.6433915211970075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Chicken</c:v>
                </c:pt>
                <c:pt idx="2">
                  <c:v>Sandwiches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0.070175439</c:v>
                </c:pt>
                <c:pt idx="1">
                  <c:v>0.070175439</c:v>
                </c:pt>
                <c:pt idx="2">
                  <c:v>0.10331384</c:v>
                </c:pt>
                <c:pt idx="3">
                  <c:v>0.516569201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0.5954088952654233</c:v>
                </c:pt>
                <c:pt idx="6">
                  <c:v>0.6576275709323115</c:v>
                </c:pt>
                <c:pt idx="7">
                  <c:v>0.6705539358600583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SONIC Drive-In</c:v>
                </c:pt>
                <c:pt idx="5">
                  <c:v>Wendy's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0.37547892720306514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0.5078651685393258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SONIC Drive-In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0.40145985401459855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0.5520446096654275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Taco Bell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0.42428571428571427</c:v>
                </c:pt>
                <c:pt idx="6">
                  <c:v>0.48877176778400844</c:v>
                </c:pt>
                <c:pt idx="7">
                  <c:v>0.5771428571428572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hata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Whataburger's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Jack in the Box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ONIC Drive-I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19.2%</a:t>
            </a:r>
            <a:r>
              <a:t> of recent Whataburger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8.9%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13.8%</a:t>
            </a:r>
            <a:r>
              <a:t> considered visiting </a:t>
            </a:r>
            <a:r>
              <a:t>Burger King</a:t>
            </a:r>
            <a:r>
              <a:rPr b="1"/>
              <a:t>13.8%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Whataburger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Whataburger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54.2%</a:t>
            </a:r>
            <a:r>
              <a:t> Of Whataburger's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Whataburger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Whataburger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513 recent Whataburger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