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KFC</c:v>
                </c:pt>
                <c:pt idx="4">
                  <c:v>Wendy's</c:v>
                </c:pt>
                <c:pt idx="5">
                  <c:v>White Castle</c:v>
                </c:pt>
                <c:pt idx="6">
                  <c:v>QSR Avg</c:v>
                </c:pt>
                <c:pt idx="7">
                  <c:v>Arby's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0.3991291727140784</c:v>
                </c:pt>
                <c:pt idx="2">
                  <c:v>0.4246376811594203</c:v>
                </c:pt>
                <c:pt idx="3">
                  <c:v>0.4563953488372093</c:v>
                </c:pt>
                <c:pt idx="4">
                  <c:v>0.47153284671532847</c:v>
                </c:pt>
                <c:pt idx="5">
                  <c:v>0.5180375180375181</c:v>
                </c:pt>
                <c:pt idx="6">
                  <c:v>0.5557230181952063</c:v>
                </c:pt>
                <c:pt idx="7">
                  <c:v>0.5574963609898108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KFC</c:v>
                </c:pt>
                <c:pt idx="4">
                  <c:v>Wendy's</c:v>
                </c:pt>
                <c:pt idx="5">
                  <c:v>QSR Avg</c:v>
                </c:pt>
                <c:pt idx="6">
                  <c:v>Arby's</c:v>
                </c:pt>
                <c:pt idx="7">
                  <c:v>White Castle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0.4809384164222874</c:v>
                </c:pt>
                <c:pt idx="2">
                  <c:v>0.48554913294797686</c:v>
                </c:pt>
                <c:pt idx="3">
                  <c:v>0.5343065693430656</c:v>
                </c:pt>
                <c:pt idx="4">
                  <c:v>0.5385735080058224</c:v>
                </c:pt>
                <c:pt idx="5">
                  <c:v>0.6103315537838361</c:v>
                </c:pt>
                <c:pt idx="6">
                  <c:v>0.6107871720116618</c:v>
                </c:pt>
                <c:pt idx="7">
                  <c:v>0.6124818577648766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KFC</c:v>
                </c:pt>
                <c:pt idx="4">
                  <c:v>Wendy's</c:v>
                </c:pt>
                <c:pt idx="5">
                  <c:v>White Castle</c:v>
                </c:pt>
                <c:pt idx="6">
                  <c:v>Arby's</c:v>
                </c:pt>
                <c:pt idx="7">
                  <c:v>QSR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0.3228511530398323</c:v>
                </c:pt>
                <c:pt idx="1">
                  <c:v>0.3760330578512397</c:v>
                </c:pt>
                <c:pt idx="2">
                  <c:v>0.41612200435729846</c:v>
                </c:pt>
                <c:pt idx="3">
                  <c:v>0.45866141732283466</c:v>
                </c:pt>
                <c:pt idx="4">
                  <c:v>0.46296296296296297</c:v>
                </c:pt>
                <c:pt idx="5">
                  <c:v>0.5021008403361344</c:v>
                </c:pt>
                <c:pt idx="6">
                  <c:v>0.5255813953488372</c:v>
                </c:pt>
                <c:pt idx="7">
                  <c:v>0.5369864655731007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Chips</c:v>
                </c:pt>
                <c:pt idx="1">
                  <c:v>Fries</c:v>
                </c:pt>
                <c:pt idx="2">
                  <c:v>Chicken</c:v>
                </c:pt>
                <c:pt idx="3">
                  <c:v>Burgers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0.041736227</c:v>
                </c:pt>
                <c:pt idx="1">
                  <c:v>0.046744574</c:v>
                </c:pt>
                <c:pt idx="2">
                  <c:v>0.086811352</c:v>
                </c:pt>
                <c:pt idx="3">
                  <c:v>0.736227045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KFC</c:v>
                </c:pt>
                <c:pt idx="3">
                  <c:v>Taco Bell</c:v>
                </c:pt>
                <c:pt idx="4">
                  <c:v>Wendy's</c:v>
                </c:pt>
                <c:pt idx="5">
                  <c:v>Arby's</c:v>
                </c:pt>
                <c:pt idx="6">
                  <c:v>White Castle</c:v>
                </c:pt>
                <c:pt idx="7">
                  <c:v>QSR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0.5383502170767004</c:v>
                </c:pt>
                <c:pt idx="2">
                  <c:v>0.5542691751085383</c:v>
                </c:pt>
                <c:pt idx="3">
                  <c:v>0.5586107091172214</c:v>
                </c:pt>
                <c:pt idx="4">
                  <c:v>0.583941605839416</c:v>
                </c:pt>
                <c:pt idx="5">
                  <c:v>0.6429608127721336</c:v>
                </c:pt>
                <c:pt idx="6">
                  <c:v>0.6435786435786436</c:v>
                </c:pt>
                <c:pt idx="7">
                  <c:v>0.6576275709323115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Taco Bell</c:v>
                </c:pt>
                <c:pt idx="3">
                  <c:v>KFC</c:v>
                </c:pt>
                <c:pt idx="4">
                  <c:v>Wendy's</c:v>
                </c:pt>
                <c:pt idx="5">
                  <c:v>White Castle</c:v>
                </c:pt>
                <c:pt idx="6">
                  <c:v>QSR Avg</c:v>
                </c:pt>
                <c:pt idx="7">
                  <c:v>Arby's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0.35827664399092973</c:v>
                </c:pt>
                <c:pt idx="2">
                  <c:v>0.3728813559322034</c:v>
                </c:pt>
                <c:pt idx="3">
                  <c:v>0.3940774487471526</c:v>
                </c:pt>
                <c:pt idx="4">
                  <c:v>0.42494226327944573</c:v>
                </c:pt>
                <c:pt idx="5">
                  <c:v>0.4562899786780384</c:v>
                </c:pt>
                <c:pt idx="6">
                  <c:v>0.4873708417667816</c:v>
                </c:pt>
                <c:pt idx="7">
                  <c:v>0.5097560975609756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KFC</c:v>
                </c:pt>
                <c:pt idx="2">
                  <c:v>Taco Bell</c:v>
                </c:pt>
                <c:pt idx="3">
                  <c:v>Burger King</c:v>
                </c:pt>
                <c:pt idx="4">
                  <c:v>Wendy's</c:v>
                </c:pt>
                <c:pt idx="5">
                  <c:v>White Castle</c:v>
                </c:pt>
                <c:pt idx="6">
                  <c:v>QSR Avg</c:v>
                </c:pt>
                <c:pt idx="7">
                  <c:v>Arby's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0.3970856102003643</c:v>
                </c:pt>
                <c:pt idx="2">
                  <c:v>0.41596638655462187</c:v>
                </c:pt>
                <c:pt idx="3">
                  <c:v>0.42314990512333966</c:v>
                </c:pt>
                <c:pt idx="4">
                  <c:v>0.42911877394636017</c:v>
                </c:pt>
                <c:pt idx="5">
                  <c:v>0.4506769825918762</c:v>
                </c:pt>
                <c:pt idx="6">
                  <c:v>0.4999984061843208</c:v>
                </c:pt>
                <c:pt idx="7">
                  <c:v>0.5048543689320388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KFC</c:v>
                </c:pt>
                <c:pt idx="3">
                  <c:v>Taco Bell</c:v>
                </c:pt>
                <c:pt idx="4">
                  <c:v>Wendy's</c:v>
                </c:pt>
                <c:pt idx="5">
                  <c:v>White Castle</c:v>
                </c:pt>
                <c:pt idx="6">
                  <c:v>Arby's</c:v>
                </c:pt>
                <c:pt idx="7">
                  <c:v>QSR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0.3457142857142857</c:v>
                </c:pt>
                <c:pt idx="2">
                  <c:v>0.3680456490727532</c:v>
                </c:pt>
                <c:pt idx="3">
                  <c:v>0.37</c:v>
                </c:pt>
                <c:pt idx="4">
                  <c:v>0.3871428571428571</c:v>
                </c:pt>
                <c:pt idx="5">
                  <c:v>0.4357142857142857</c:v>
                </c:pt>
                <c:pt idx="6">
                  <c:v>0.4614285714285714</c:v>
                </c:pt>
                <c:pt idx="7">
                  <c:v>0.48877176778400844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chart" Target="../charts/char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White Castle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White Castle's Competitors</a:t>
            </a:r>
          </a:p>
        </p:txBody>
      </p:sp>
      <p:pic>
        <p:nvPicPr>
          <p:cNvPr id="3" name="Picture Placeholder 2" descr="McDonald'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Taco Bell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Wendy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Burger King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KFC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Arby's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27.8%</a:t>
            </a:r>
            <a:r>
              <a:t> of recent White Castle guests considered visiting </a:t>
            </a:r>
            <a:r>
              <a:t>McDonald's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9.9%</a:t>
            </a:r>
            <a:r>
              <a:t> considered visiting </a:t>
            </a:r>
            <a:r>
              <a:t>Taco Bell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4.4%</a:t>
            </a:r>
            <a:r>
              <a:t> considered visiting </a:t>
            </a:r>
            <a:r>
              <a:t>Arby's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4.0%</a:t>
            </a:r>
            <a:r>
              <a:t> considered visiting </a:t>
            </a:r>
            <a:r>
              <a:t>KFC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17.9%</a:t>
            </a:r>
            <a:r>
              <a:t> considered visiting </a:t>
            </a:r>
            <a:r>
              <a:t>Burger King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17.9%</a:t>
            </a:r>
            <a:r>
              <a:t> considered visiting </a:t>
            </a:r>
            <a:r>
              <a:t>Wendy's</a:t>
            </a:r>
            <a:r>
              <a:rPr b="1"/>
              <a:t>17.9%</a:t>
            </a:r>
            <a:r>
              <a:t> considered visiting </a:t>
            </a:r>
            <a:r>
              <a:t>Wendy's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White Castle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64.7%</a:t>
            </a:r>
            <a:r>
              <a:t> would have gone to another restaurant as an alternative to White Castle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58.9%</a:t>
            </a:r>
            <a:r>
              <a:t> Of White Castle's frequent guest are Male compared to </a:t>
            </a:r>
            <a:r>
              <a:rPr b="1"/>
              <a:t>54.6%</a:t>
            </a:r>
            <a:r>
              <a:t> across all </a:t>
            </a:r>
            <a:r>
              <a:t>QSRs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38.7%</a:t>
            </a:r>
            <a:r>
              <a:t> Of frequent guest are Millennials compared to </a:t>
            </a:r>
            <a:r>
              <a:rPr b="1"/>
              <a:t>41.5%</a:t>
            </a:r>
            <a:r>
              <a:t> across all </a:t>
            </a:r>
            <a:r>
              <a:t>QSRs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59.9%</a:t>
            </a:r>
            <a:r>
              <a:t> Of frequent guest are Caucasian compared to </a:t>
            </a:r>
            <a:r>
              <a:rPr b="1"/>
              <a:t>53.4%</a:t>
            </a:r>
            <a:r>
              <a:t> across all </a:t>
            </a:r>
            <a:r>
              <a:t>QSRs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20.9%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QSRs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White Castle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72,630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 When Ordered for Takeout*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White Castle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599 recent White Castle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