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Popeyes Louisiana Kitchen</c:v>
                </c:pt>
                <c:pt idx="3">
                  <c:v>Buffalo Wild Wings</c:v>
                </c:pt>
                <c:pt idx="4">
                  <c:v>Pizza Hut</c:v>
                </c:pt>
                <c:pt idx="5">
                  <c:v>Wingstop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0.539568345323741</c:v>
                </c:pt>
                <c:pt idx="3">
                  <c:v>0.5470332850940666</c:v>
                </c:pt>
                <c:pt idx="4">
                  <c:v>0.5651537335285505</c:v>
                </c:pt>
                <c:pt idx="5">
                  <c:v>0.6034985422740525</c:v>
                </c:pt>
                <c:pt idx="6">
                  <c:v>0.6281943400690045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Buffalo Wild Wings</c:v>
                </c:pt>
                <c:pt idx="3">
                  <c:v>Popeyes Louisiana Kitchen</c:v>
                </c:pt>
                <c:pt idx="4">
                  <c:v>Pizza Hut</c:v>
                </c:pt>
                <c:pt idx="5">
                  <c:v>Wingstop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0.6008708272859217</c:v>
                </c:pt>
                <c:pt idx="3">
                  <c:v>0.6063675832127352</c:v>
                </c:pt>
                <c:pt idx="4">
                  <c:v>0.607871720116618</c:v>
                </c:pt>
                <c:pt idx="5">
                  <c:v>0.6642120765832106</c:v>
                </c:pt>
                <c:pt idx="6">
                  <c:v>0.6689551518472145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Vegetables</c:v>
                </c:pt>
                <c:pt idx="2">
                  <c:v>Sauce/Condiments</c:v>
                </c:pt>
                <c:pt idx="3">
                  <c:v>Fries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0.042750929</c:v>
                </c:pt>
                <c:pt idx="1">
                  <c:v>0.079925651</c:v>
                </c:pt>
                <c:pt idx="2">
                  <c:v>0.091078067</c:v>
                </c:pt>
                <c:pt idx="3">
                  <c:v>0.159851301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Popeyes Louisiana Kitchen</c:v>
                </c:pt>
                <c:pt idx="3">
                  <c:v>Buffalo Wild Wings</c:v>
                </c:pt>
                <c:pt idx="4">
                  <c:v>Wingstop</c:v>
                </c:pt>
                <c:pt idx="5">
                  <c:v>Pizza Hut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0.5631349782293179</c:v>
                </c:pt>
                <c:pt idx="3">
                  <c:v>0.5960665658093798</c:v>
                </c:pt>
                <c:pt idx="4">
                  <c:v>0.6339677891654466</c:v>
                </c:pt>
                <c:pt idx="5">
                  <c:v>0.6395864106351551</c:v>
                </c:pt>
                <c:pt idx="6">
                  <c:v>0.6925554882268848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McDonald's</c:v>
                </c:pt>
                <c:pt idx="2">
                  <c:v>Pizza Hut</c:v>
                </c:pt>
                <c:pt idx="3">
                  <c:v>Popeyes Louisiana Kitchen</c:v>
                </c:pt>
                <c:pt idx="4">
                  <c:v>Taco Bell</c:v>
                </c:pt>
                <c:pt idx="5">
                  <c:v>Wingstop</c:v>
                </c:pt>
                <c:pt idx="6">
                  <c:v>Buffalo Wild Wings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0.48140495867768596</c:v>
                </c:pt>
                <c:pt idx="6">
                  <c:v>0.48335974643423135</c:v>
                </c:pt>
                <c:pt idx="7">
                  <c:v>0.5517788823148677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Popeyes Louisiana Kitchen</c:v>
                </c:pt>
                <c:pt idx="3">
                  <c:v>Pizza Hut</c:v>
                </c:pt>
                <c:pt idx="4">
                  <c:v>Wingstop</c:v>
                </c:pt>
                <c:pt idx="5">
                  <c:v>Buffalo Wild Wings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0.4460694698354662</c:v>
                </c:pt>
                <c:pt idx="3">
                  <c:v>0.4658040665434381</c:v>
                </c:pt>
                <c:pt idx="4">
                  <c:v>0.49390243902439024</c:v>
                </c:pt>
                <c:pt idx="5">
                  <c:v>0.5153284671532846</c:v>
                </c:pt>
                <c:pt idx="6">
                  <c:v>0.5587967236335207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Popeyes Louisiana Kitchen</c:v>
                </c:pt>
                <c:pt idx="3">
                  <c:v>Wingstop</c:v>
                </c:pt>
                <c:pt idx="4">
                  <c:v>Pizza Hut</c:v>
                </c:pt>
                <c:pt idx="5">
                  <c:v>Buffalo Wild Wings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0.4270386266094421</c:v>
                </c:pt>
                <c:pt idx="3">
                  <c:v>0.4425925925925926</c:v>
                </c:pt>
                <c:pt idx="4">
                  <c:v>0.45979899497487436</c:v>
                </c:pt>
                <c:pt idx="5">
                  <c:v>0.4772727272727273</c:v>
                </c:pt>
                <c:pt idx="6">
                  <c:v>0.5462541527354652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Popeyes Louisiana Kitchen</c:v>
                </c:pt>
                <c:pt idx="3">
                  <c:v>Buffalo Wild Wings</c:v>
                </c:pt>
                <c:pt idx="4">
                  <c:v>Pizza Hut</c:v>
                </c:pt>
                <c:pt idx="5">
                  <c:v>Wingstop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0.4357142857142857</c:v>
                </c:pt>
                <c:pt idx="3">
                  <c:v>0.4442857142857143</c:v>
                </c:pt>
                <c:pt idx="4">
                  <c:v>0.4585714285714286</c:v>
                </c:pt>
                <c:pt idx="5">
                  <c:v>0.5242857142857142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Wingstop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Wingstop's Competitors</a:t>
            </a:r>
          </a:p>
        </p:txBody>
      </p:sp>
      <p:pic>
        <p:nvPicPr>
          <p:cNvPr id="3" name="Picture Placeholder 2" descr="Buffalo Wild Wing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izza Hut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opeyes Louisiana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1520.0%</a:t>
            </a:r>
            <a:r>
              <a:t> of recent Wingstop guests considered visiting </a:t>
            </a:r>
            <a:r>
              <a:t>Buffalo Wild Wings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Popeyes Louisiana Kitchen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Pizza Hut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McDonald's</a:t>
            </a:r>
            <a:r>
              <a:rPr b="1"/>
              <a:t>7.8%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Wingstop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55.3%</a:t>
            </a:r>
            <a:r>
              <a:t> would have gone to another restaurant as an alternative to Wingstop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52.3%</a:t>
            </a:r>
            <a:r>
              <a:t> Of Wingstop's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46.9%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35.9%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Wingstop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Wingstop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538 recent Wingstop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