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ae596576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ae596576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Jorge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ae596576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ae596576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 ensure no duplicate transfer is executed, we block replay attacks by signing the transfer Id when confirming a transfer, and store a list of users who approved the transfer, with the signatures.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ae596576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ae596576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ae596576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ae596576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ae596576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ae596576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bdb6a9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bbdb6a9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bbdb6a9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bbdb6a9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Ivan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31729b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b31729b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b31729b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b31729b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ae59657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ae59657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 ensure a secure communication, we employ https between the client and server, on top of the secure document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 that purpose, we created: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 CA, whose certificate is shared with the client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 certificate for the server, signed by the 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Furthermore, we also employed database encryption on the server side, and used TLS between the server and the database.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ae596576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ae596576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Jorge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ae596576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ae596576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Jorge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ae596576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ae596576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Jorge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BlingBank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2023/24 SIRS Project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43275"/>
            <a:ext cx="3470700" cy="10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99180 - </a:t>
            </a:r>
            <a:r>
              <a:rPr lang="pt-PT"/>
              <a:t>André Caseiro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99085 - </a:t>
            </a:r>
            <a:r>
              <a:rPr lang="pt-PT"/>
              <a:t>Ivan Fortes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99258 - </a:t>
            </a:r>
            <a:r>
              <a:rPr lang="pt-PT"/>
              <a:t>Jorge Santos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Document format - </a:t>
            </a:r>
            <a:r>
              <a:rPr lang="pt-PT"/>
              <a:t>Client 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Confidentiality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Authenticity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Non-repudiation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297500" y="2773250"/>
            <a:ext cx="7038900" cy="14472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P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P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"aOO/XSAqJVHhNOlAx35NBMPsEKKLOkzCqr9qJuebTkGtcOxU5d6n9u9hk8A+rNJi"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P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"timestamp"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P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1703259394960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P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"signature"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P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"mrgbMxsLBCfnjxvo4 […] Y4GS7hChXwycxTPKceMzFxVi+yCQ=="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Robust freshness measure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Request </a:t>
            </a:r>
            <a:r>
              <a:rPr lang="pt-PT"/>
              <a:t>transfer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PUT users/{</a:t>
            </a:r>
            <a:r>
              <a:rPr i="1"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}/transfers/register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 {origin, destination, amount, description, […]}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All account holders approve by signing unique transfer Id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 users/{</a:t>
            </a:r>
            <a:r>
              <a:rPr i="1"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}/transfers/confirm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 {transferId, signature, […]}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Store the list of signatures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Recorded version at: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https://drive.google.com/file/d/1uv_uPj3JJAVMkCkK7c6KlP4ZW9jHRwB6/view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297500" y="1567550"/>
            <a:ext cx="7038900" cy="14472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***Welcome to BlingBank!***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1 - Register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2 - Login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0 - Exit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/>
              <a:t>With this project, we conceptualized and implemented a multi-layer infrastructure for an online banking system from the ground up. We assembled the entire infrastructure while ensuring its integrity against external attacks.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5200"/>
              <a:t>Suggestions: </a:t>
            </a:r>
            <a:endParaRPr sz="5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5200"/>
              <a:t>Login with passwords and identity verifications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5200"/>
              <a:t>Adding a second firewall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5300"/>
              <a:t>This project provided hands-on experience in creating and protecting a system, reinforcing </a:t>
            </a:r>
            <a:r>
              <a:rPr lang="pt-PT" sz="5300"/>
              <a:t>theoretical</a:t>
            </a:r>
            <a:r>
              <a:rPr lang="pt-PT" sz="5300"/>
              <a:t> knowledge in a </a:t>
            </a:r>
            <a:r>
              <a:rPr lang="pt-PT" sz="5300"/>
              <a:t>practical</a:t>
            </a:r>
            <a:r>
              <a:rPr lang="pt-PT" sz="5300"/>
              <a:t> manner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Q&amp;A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12500" r="12508" t="0"/>
          <a:stretch/>
        </p:blipFill>
        <p:spPr>
          <a:xfrm>
            <a:off x="2585350" y="2095500"/>
            <a:ext cx="714300" cy="952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 b="0" l="12501" r="12501" t="0"/>
          <a:stretch/>
        </p:blipFill>
        <p:spPr>
          <a:xfrm>
            <a:off x="4214850" y="2095500"/>
            <a:ext cx="714300" cy="952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350" y="2095500"/>
            <a:ext cx="714300" cy="95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2374600" y="3048000"/>
            <a:ext cx="113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Ivan Fortes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914250" y="3048000"/>
            <a:ext cx="13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André Caseiro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543750" y="3048000"/>
            <a:ext cx="13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Jorge Santos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Index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Secure Documents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Security 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Infrastructure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150" y="1473163"/>
            <a:ext cx="6701601" cy="30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Advantages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Adds an additional layer of security to the internal subnet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Exposes the services in a more controlled manner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Minimizes the resource utilization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Disadvantages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Single point of failure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Single filter for all packets in the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</a:t>
            </a:r>
            <a:r>
              <a:rPr lang="pt-PT"/>
              <a:t>ecure channels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Https (Client &lt;-&gt; Server)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Certification authority (CA)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Shares certificate with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Signs server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Server level database encryption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challenge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New secure document format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Robust freshness measure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Dynamic system for key distribution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Ensure non repudiation of transfers from accounts with multiple owners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distribution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761" y="1219350"/>
            <a:ext cx="2622375" cy="36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</a:t>
            </a:r>
            <a:r>
              <a:rPr lang="pt-PT"/>
              <a:t>ecure document format - Server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Authenticity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Confidentiality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297500" y="2571750"/>
            <a:ext cx="7038900" cy="14472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P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P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"+VLbgNxDARq4dOzumnaUMqrlavBr9k0bP</a:t>
            </a:r>
            <a:r>
              <a:rPr lang="pt-P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qIfNmK+JfEI1IDhxuBol+sNp5</a:t>
            </a:r>
            <a:r>
              <a:rPr lang="pt-P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RQQNNGNAKEjJPo4="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P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"timestamp"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P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1703171053131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P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"mac"</a:t>
            </a: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P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"8eFFcDszX8hsUh6l3m6ltQqLKp+7Y2G+ftetG0aE1t8="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